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456" r:id="rId2"/>
    <p:sldId id="4107" r:id="rId3"/>
    <p:sldId id="4106" r:id="rId4"/>
    <p:sldId id="4094" r:id="rId5"/>
    <p:sldId id="4095" r:id="rId6"/>
    <p:sldId id="4108" r:id="rId7"/>
    <p:sldId id="3419" r:id="rId8"/>
    <p:sldId id="4109" r:id="rId9"/>
    <p:sldId id="3939" r:id="rId10"/>
    <p:sldId id="4104" r:id="rId11"/>
    <p:sldId id="3943" r:id="rId12"/>
    <p:sldId id="4105" r:id="rId13"/>
    <p:sldId id="4112" r:id="rId14"/>
    <p:sldId id="4110" r:id="rId15"/>
    <p:sldId id="4111" r:id="rId1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614D87-91E0-4FAD-A6FC-3E90919B0045}" v="64" dt="2023-07-04T21:23:51.1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9" autoAdjust="0"/>
    <p:restoredTop sz="94700" autoAdjust="0"/>
  </p:normalViewPr>
  <p:slideViewPr>
    <p:cSldViewPr snapToGrid="0">
      <p:cViewPr varScale="1">
        <p:scale>
          <a:sx n="86" d="100"/>
          <a:sy n="86" d="100"/>
        </p:scale>
        <p:origin x="4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an Carlos Becerra Ruiz" userId="c14997ae0998bd06" providerId="LiveId" clId="{207980EB-9922-47EA-AF58-A58D881FC5A2}"/>
    <pc:docChg chg="modSld sldOrd">
      <pc:chgData name="Juan Carlos Becerra Ruiz" userId="c14997ae0998bd06" providerId="LiveId" clId="{207980EB-9922-47EA-AF58-A58D881FC5A2}" dt="2023-06-20T13:36:12.373" v="1"/>
      <pc:docMkLst>
        <pc:docMk/>
      </pc:docMkLst>
      <pc:sldChg chg="ord">
        <pc:chgData name="Juan Carlos Becerra Ruiz" userId="c14997ae0998bd06" providerId="LiveId" clId="{207980EB-9922-47EA-AF58-A58D881FC5A2}" dt="2023-06-20T13:36:12.373" v="1"/>
        <pc:sldMkLst>
          <pc:docMk/>
          <pc:sldMk cId="3694759925" sldId="3332"/>
        </pc:sldMkLst>
      </pc:sldChg>
      <pc:sldChg chg="ord">
        <pc:chgData name="Juan Carlos Becerra Ruiz" userId="c14997ae0998bd06" providerId="LiveId" clId="{207980EB-9922-47EA-AF58-A58D881FC5A2}" dt="2023-06-20T13:36:12.373" v="1"/>
        <pc:sldMkLst>
          <pc:docMk/>
          <pc:sldMk cId="2874749044" sldId="3340"/>
        </pc:sldMkLst>
      </pc:sldChg>
      <pc:sldChg chg="ord">
        <pc:chgData name="Juan Carlos Becerra Ruiz" userId="c14997ae0998bd06" providerId="LiveId" clId="{207980EB-9922-47EA-AF58-A58D881FC5A2}" dt="2023-06-20T13:36:12.373" v="1"/>
        <pc:sldMkLst>
          <pc:docMk/>
          <pc:sldMk cId="729517412" sldId="3349"/>
        </pc:sldMkLst>
      </pc:sldChg>
      <pc:sldChg chg="ord">
        <pc:chgData name="Juan Carlos Becerra Ruiz" userId="c14997ae0998bd06" providerId="LiveId" clId="{207980EB-9922-47EA-AF58-A58D881FC5A2}" dt="2023-06-20T13:36:12.373" v="1"/>
        <pc:sldMkLst>
          <pc:docMk/>
          <pc:sldMk cId="1042629325" sldId="3373"/>
        </pc:sldMkLst>
      </pc:sldChg>
      <pc:sldChg chg="ord">
        <pc:chgData name="Juan Carlos Becerra Ruiz" userId="c14997ae0998bd06" providerId="LiveId" clId="{207980EB-9922-47EA-AF58-A58D881FC5A2}" dt="2023-06-20T13:36:12.373" v="0" actId="20578"/>
        <pc:sldMkLst>
          <pc:docMk/>
          <pc:sldMk cId="3636645841" sldId="4082"/>
        </pc:sldMkLst>
      </pc:sldChg>
      <pc:sldChg chg="ord">
        <pc:chgData name="Juan Carlos Becerra Ruiz" userId="c14997ae0998bd06" providerId="LiveId" clId="{207980EB-9922-47EA-AF58-A58D881FC5A2}" dt="2023-06-20T13:36:12.373" v="1"/>
        <pc:sldMkLst>
          <pc:docMk/>
          <pc:sldMk cId="517569708" sldId="4083"/>
        </pc:sldMkLst>
      </pc:sldChg>
      <pc:sldChg chg="ord">
        <pc:chgData name="Juan Carlos Becerra Ruiz" userId="c14997ae0998bd06" providerId="LiveId" clId="{207980EB-9922-47EA-AF58-A58D881FC5A2}" dt="2023-06-20T13:36:12.373" v="1"/>
        <pc:sldMkLst>
          <pc:docMk/>
          <pc:sldMk cId="1765146396" sldId="4086"/>
        </pc:sldMkLst>
      </pc:sldChg>
    </pc:docChg>
  </pc:docChgLst>
  <pc:docChgLst>
    <pc:chgData name="Juan Carlos Becerra Ruiz" userId="c14997ae0998bd06" providerId="LiveId" clId="{973E7671-C18E-4454-9B21-5D5824F843CF}"/>
    <pc:docChg chg="custSel delSld modSld delMainMaster">
      <pc:chgData name="Juan Carlos Becerra Ruiz" userId="c14997ae0998bd06" providerId="LiveId" clId="{973E7671-C18E-4454-9B21-5D5824F843CF}" dt="2023-06-24T00:13:02.715" v="46" actId="47"/>
      <pc:docMkLst>
        <pc:docMk/>
      </pc:docMkLst>
      <pc:sldChg chg="del">
        <pc:chgData name="Juan Carlos Becerra Ruiz" userId="c14997ae0998bd06" providerId="LiveId" clId="{973E7671-C18E-4454-9B21-5D5824F843CF}" dt="2023-06-24T00:12:58.057" v="45" actId="47"/>
        <pc:sldMkLst>
          <pc:docMk/>
          <pc:sldMk cId="1712521747" sldId="256"/>
        </pc:sldMkLst>
      </pc:sldChg>
      <pc:sldChg chg="del">
        <pc:chgData name="Juan Carlos Becerra Ruiz" userId="c14997ae0998bd06" providerId="LiveId" clId="{973E7671-C18E-4454-9B21-5D5824F843CF}" dt="2023-06-24T00:12:58.057" v="45" actId="47"/>
        <pc:sldMkLst>
          <pc:docMk/>
          <pc:sldMk cId="3518005674" sldId="297"/>
        </pc:sldMkLst>
      </pc:sldChg>
      <pc:sldChg chg="del">
        <pc:chgData name="Juan Carlos Becerra Ruiz" userId="c14997ae0998bd06" providerId="LiveId" clId="{973E7671-C18E-4454-9B21-5D5824F843CF}" dt="2023-06-24T00:12:58.057" v="45" actId="47"/>
        <pc:sldMkLst>
          <pc:docMk/>
          <pc:sldMk cId="2042602003" sldId="299"/>
        </pc:sldMkLst>
      </pc:sldChg>
      <pc:sldChg chg="del">
        <pc:chgData name="Juan Carlos Becerra Ruiz" userId="c14997ae0998bd06" providerId="LiveId" clId="{973E7671-C18E-4454-9B21-5D5824F843CF}" dt="2023-06-24T00:12:58.057" v="45" actId="47"/>
        <pc:sldMkLst>
          <pc:docMk/>
          <pc:sldMk cId="2633687438" sldId="304"/>
        </pc:sldMkLst>
      </pc:sldChg>
      <pc:sldChg chg="del">
        <pc:chgData name="Juan Carlos Becerra Ruiz" userId="c14997ae0998bd06" providerId="LiveId" clId="{973E7671-C18E-4454-9B21-5D5824F843CF}" dt="2023-06-24T00:13:02.715" v="46" actId="47"/>
        <pc:sldMkLst>
          <pc:docMk/>
          <pc:sldMk cId="1540427447" sldId="305"/>
        </pc:sldMkLst>
      </pc:sldChg>
      <pc:sldChg chg="del">
        <pc:chgData name="Juan Carlos Becerra Ruiz" userId="c14997ae0998bd06" providerId="LiveId" clId="{973E7671-C18E-4454-9B21-5D5824F843CF}" dt="2023-06-24T00:00:30.594" v="44" actId="47"/>
        <pc:sldMkLst>
          <pc:docMk/>
          <pc:sldMk cId="2310582339" sldId="1274"/>
        </pc:sldMkLst>
      </pc:sldChg>
      <pc:sldChg chg="del">
        <pc:chgData name="Juan Carlos Becerra Ruiz" userId="c14997ae0998bd06" providerId="LiveId" clId="{973E7671-C18E-4454-9B21-5D5824F843CF}" dt="2023-06-24T00:00:30.594" v="44" actId="47"/>
        <pc:sldMkLst>
          <pc:docMk/>
          <pc:sldMk cId="3708083556" sldId="1283"/>
        </pc:sldMkLst>
      </pc:sldChg>
      <pc:sldChg chg="modSp mod">
        <pc:chgData name="Juan Carlos Becerra Ruiz" userId="c14997ae0998bd06" providerId="LiveId" clId="{973E7671-C18E-4454-9B21-5D5824F843CF}" dt="2023-06-21T16:48:52.842" v="43" actId="1036"/>
        <pc:sldMkLst>
          <pc:docMk/>
          <pc:sldMk cId="2592839329" sldId="3410"/>
        </pc:sldMkLst>
        <pc:spChg chg="mod">
          <ac:chgData name="Juan Carlos Becerra Ruiz" userId="c14997ae0998bd06" providerId="LiveId" clId="{973E7671-C18E-4454-9B21-5D5824F843CF}" dt="2023-06-21T16:48:52.842" v="43" actId="1036"/>
          <ac:spMkLst>
            <pc:docMk/>
            <pc:sldMk cId="2592839329" sldId="3410"/>
            <ac:spMk id="11" creationId="{1BB0A6E8-E818-CE47-B6C5-46FF8232B323}"/>
          </ac:spMkLst>
        </pc:spChg>
        <pc:spChg chg="mod">
          <ac:chgData name="Juan Carlos Becerra Ruiz" userId="c14997ae0998bd06" providerId="LiveId" clId="{973E7671-C18E-4454-9B21-5D5824F843CF}" dt="2023-06-21T16:48:47.929" v="33" actId="1036"/>
          <ac:spMkLst>
            <pc:docMk/>
            <pc:sldMk cId="2592839329" sldId="3410"/>
            <ac:spMk id="12" creationId="{165542AC-C566-A642-BFBF-2C3B49F359EF}"/>
          </ac:spMkLst>
        </pc:spChg>
        <pc:spChg chg="mod">
          <ac:chgData name="Juan Carlos Becerra Ruiz" userId="c14997ae0998bd06" providerId="LiveId" clId="{973E7671-C18E-4454-9B21-5D5824F843CF}" dt="2023-06-21T16:48:43.286" v="29" actId="1035"/>
          <ac:spMkLst>
            <pc:docMk/>
            <pc:sldMk cId="2592839329" sldId="3410"/>
            <ac:spMk id="13" creationId="{26B8AFE5-F6AA-8C4E-A3AC-8F526D6C7BE7}"/>
          </ac:spMkLst>
        </pc:spChg>
        <pc:spChg chg="mod">
          <ac:chgData name="Juan Carlos Becerra Ruiz" userId="c14997ae0998bd06" providerId="LiveId" clId="{973E7671-C18E-4454-9B21-5D5824F843CF}" dt="2023-06-21T16:48:29.401" v="6" actId="14100"/>
          <ac:spMkLst>
            <pc:docMk/>
            <pc:sldMk cId="2592839329" sldId="3410"/>
            <ac:spMk id="44" creationId="{8E77E569-4291-F245-93CC-BD0F80A79F8B}"/>
          </ac:spMkLst>
        </pc:spChg>
      </pc:sldChg>
      <pc:sldChg chg="del">
        <pc:chgData name="Juan Carlos Becerra Ruiz" userId="c14997ae0998bd06" providerId="LiveId" clId="{973E7671-C18E-4454-9B21-5D5824F843CF}" dt="2023-06-24T00:00:30.594" v="44" actId="47"/>
        <pc:sldMkLst>
          <pc:docMk/>
          <pc:sldMk cId="3489127106" sldId="4080"/>
        </pc:sldMkLst>
      </pc:sldChg>
      <pc:sldChg chg="del">
        <pc:chgData name="Juan Carlos Becerra Ruiz" userId="c14997ae0998bd06" providerId="LiveId" clId="{973E7671-C18E-4454-9B21-5D5824F843CF}" dt="2023-06-24T00:00:30.594" v="44" actId="47"/>
        <pc:sldMkLst>
          <pc:docMk/>
          <pc:sldMk cId="93310807" sldId="4081"/>
        </pc:sldMkLst>
      </pc:sldChg>
      <pc:sldChg chg="modSp mod">
        <pc:chgData name="Juan Carlos Becerra Ruiz" userId="c14997ae0998bd06" providerId="LiveId" clId="{973E7671-C18E-4454-9B21-5D5824F843CF}" dt="2023-06-21T14:33:44.352" v="0" actId="33524"/>
        <pc:sldMkLst>
          <pc:docMk/>
          <pc:sldMk cId="517569708" sldId="4083"/>
        </pc:sldMkLst>
        <pc:spChg chg="mod">
          <ac:chgData name="Juan Carlos Becerra Ruiz" userId="c14997ae0998bd06" providerId="LiveId" clId="{973E7671-C18E-4454-9B21-5D5824F843CF}" dt="2023-06-21T14:33:44.352" v="0" actId="33524"/>
          <ac:spMkLst>
            <pc:docMk/>
            <pc:sldMk cId="517569708" sldId="4083"/>
            <ac:spMk id="5" creationId="{3BCF5BB0-2881-7DBF-A37E-089481AC710B}"/>
          </ac:spMkLst>
        </pc:spChg>
      </pc:sldChg>
      <pc:sldChg chg="modSp mod">
        <pc:chgData name="Juan Carlos Becerra Ruiz" userId="c14997ae0998bd06" providerId="LiveId" clId="{973E7671-C18E-4454-9B21-5D5824F843CF}" dt="2023-06-21T14:34:16.485" v="4" actId="113"/>
        <pc:sldMkLst>
          <pc:docMk/>
          <pc:sldMk cId="1765146396" sldId="4086"/>
        </pc:sldMkLst>
        <pc:spChg chg="mod">
          <ac:chgData name="Juan Carlos Becerra Ruiz" userId="c14997ae0998bd06" providerId="LiveId" clId="{973E7671-C18E-4454-9B21-5D5824F843CF}" dt="2023-06-21T14:34:16.485" v="4" actId="113"/>
          <ac:spMkLst>
            <pc:docMk/>
            <pc:sldMk cId="1765146396" sldId="4086"/>
            <ac:spMk id="58" creationId="{3EFE5045-FE56-499E-BF94-788C1300F88A}"/>
          </ac:spMkLst>
        </pc:spChg>
      </pc:sldChg>
      <pc:sldChg chg="del">
        <pc:chgData name="Juan Carlos Becerra Ruiz" userId="c14997ae0998bd06" providerId="LiveId" clId="{973E7671-C18E-4454-9B21-5D5824F843CF}" dt="2023-06-21T14:36:22.755" v="5" actId="47"/>
        <pc:sldMkLst>
          <pc:docMk/>
          <pc:sldMk cId="2582312697" sldId="4087"/>
        </pc:sldMkLst>
      </pc:sldChg>
      <pc:sldMasterChg chg="del delSldLayout">
        <pc:chgData name="Juan Carlos Becerra Ruiz" userId="c14997ae0998bd06" providerId="LiveId" clId="{973E7671-C18E-4454-9B21-5D5824F843CF}" dt="2023-06-24T00:13:02.715" v="46" actId="47"/>
        <pc:sldMasterMkLst>
          <pc:docMk/>
          <pc:sldMasterMk cId="3515881741" sldId="2147483676"/>
        </pc:sldMasterMkLst>
        <pc:sldLayoutChg chg="del">
          <pc:chgData name="Juan Carlos Becerra Ruiz" userId="c14997ae0998bd06" providerId="LiveId" clId="{973E7671-C18E-4454-9B21-5D5824F843CF}" dt="2023-06-24T00:13:02.715" v="46" actId="47"/>
          <pc:sldLayoutMkLst>
            <pc:docMk/>
            <pc:sldMasterMk cId="3515881741" sldId="2147483676"/>
            <pc:sldLayoutMk cId="1571072926" sldId="2147483677"/>
          </pc:sldLayoutMkLst>
        </pc:sldLayoutChg>
        <pc:sldLayoutChg chg="del">
          <pc:chgData name="Juan Carlos Becerra Ruiz" userId="c14997ae0998bd06" providerId="LiveId" clId="{973E7671-C18E-4454-9B21-5D5824F843CF}" dt="2023-06-24T00:13:02.715" v="46" actId="47"/>
          <pc:sldLayoutMkLst>
            <pc:docMk/>
            <pc:sldMasterMk cId="3515881741" sldId="2147483676"/>
            <pc:sldLayoutMk cId="3929362671" sldId="2147483678"/>
          </pc:sldLayoutMkLst>
        </pc:sldLayoutChg>
        <pc:sldLayoutChg chg="del">
          <pc:chgData name="Juan Carlos Becerra Ruiz" userId="c14997ae0998bd06" providerId="LiveId" clId="{973E7671-C18E-4454-9B21-5D5824F843CF}" dt="2023-06-24T00:13:02.715" v="46" actId="47"/>
          <pc:sldLayoutMkLst>
            <pc:docMk/>
            <pc:sldMasterMk cId="3515881741" sldId="2147483676"/>
            <pc:sldLayoutMk cId="962756586" sldId="2147483679"/>
          </pc:sldLayoutMkLst>
        </pc:sldLayoutChg>
        <pc:sldLayoutChg chg="del">
          <pc:chgData name="Juan Carlos Becerra Ruiz" userId="c14997ae0998bd06" providerId="LiveId" clId="{973E7671-C18E-4454-9B21-5D5824F843CF}" dt="2023-06-24T00:13:02.715" v="46" actId="47"/>
          <pc:sldLayoutMkLst>
            <pc:docMk/>
            <pc:sldMasterMk cId="3515881741" sldId="2147483676"/>
            <pc:sldLayoutMk cId="670073541" sldId="2147483680"/>
          </pc:sldLayoutMkLst>
        </pc:sldLayoutChg>
        <pc:sldLayoutChg chg="del">
          <pc:chgData name="Juan Carlos Becerra Ruiz" userId="c14997ae0998bd06" providerId="LiveId" clId="{973E7671-C18E-4454-9B21-5D5824F843CF}" dt="2023-06-24T00:13:02.715" v="46" actId="47"/>
          <pc:sldLayoutMkLst>
            <pc:docMk/>
            <pc:sldMasterMk cId="3515881741" sldId="2147483676"/>
            <pc:sldLayoutMk cId="3583095477" sldId="2147483681"/>
          </pc:sldLayoutMkLst>
        </pc:sldLayoutChg>
        <pc:sldLayoutChg chg="del">
          <pc:chgData name="Juan Carlos Becerra Ruiz" userId="c14997ae0998bd06" providerId="LiveId" clId="{973E7671-C18E-4454-9B21-5D5824F843CF}" dt="2023-06-24T00:13:02.715" v="46" actId="47"/>
          <pc:sldLayoutMkLst>
            <pc:docMk/>
            <pc:sldMasterMk cId="3515881741" sldId="2147483676"/>
            <pc:sldLayoutMk cId="2162988008" sldId="2147483682"/>
          </pc:sldLayoutMkLst>
        </pc:sldLayoutChg>
        <pc:sldLayoutChg chg="del">
          <pc:chgData name="Juan Carlos Becerra Ruiz" userId="c14997ae0998bd06" providerId="LiveId" clId="{973E7671-C18E-4454-9B21-5D5824F843CF}" dt="2023-06-24T00:13:02.715" v="46" actId="47"/>
          <pc:sldLayoutMkLst>
            <pc:docMk/>
            <pc:sldMasterMk cId="3515881741" sldId="2147483676"/>
            <pc:sldLayoutMk cId="2764133324" sldId="2147483683"/>
          </pc:sldLayoutMkLst>
        </pc:sldLayoutChg>
        <pc:sldLayoutChg chg="del">
          <pc:chgData name="Juan Carlos Becerra Ruiz" userId="c14997ae0998bd06" providerId="LiveId" clId="{973E7671-C18E-4454-9B21-5D5824F843CF}" dt="2023-06-24T00:13:02.715" v="46" actId="47"/>
          <pc:sldLayoutMkLst>
            <pc:docMk/>
            <pc:sldMasterMk cId="3515881741" sldId="2147483676"/>
            <pc:sldLayoutMk cId="2203557822" sldId="2147483684"/>
          </pc:sldLayoutMkLst>
        </pc:sldLayoutChg>
        <pc:sldLayoutChg chg="del">
          <pc:chgData name="Juan Carlos Becerra Ruiz" userId="c14997ae0998bd06" providerId="LiveId" clId="{973E7671-C18E-4454-9B21-5D5824F843CF}" dt="2023-06-24T00:13:02.715" v="46" actId="47"/>
          <pc:sldLayoutMkLst>
            <pc:docMk/>
            <pc:sldMasterMk cId="3515881741" sldId="2147483676"/>
            <pc:sldLayoutMk cId="322151310" sldId="2147483685"/>
          </pc:sldLayoutMkLst>
        </pc:sldLayoutChg>
        <pc:sldLayoutChg chg="del">
          <pc:chgData name="Juan Carlos Becerra Ruiz" userId="c14997ae0998bd06" providerId="LiveId" clId="{973E7671-C18E-4454-9B21-5D5824F843CF}" dt="2023-06-24T00:13:02.715" v="46" actId="47"/>
          <pc:sldLayoutMkLst>
            <pc:docMk/>
            <pc:sldMasterMk cId="3515881741" sldId="2147483676"/>
            <pc:sldLayoutMk cId="2172859257" sldId="2147483686"/>
          </pc:sldLayoutMkLst>
        </pc:sldLayoutChg>
        <pc:sldLayoutChg chg="del">
          <pc:chgData name="Juan Carlos Becerra Ruiz" userId="c14997ae0998bd06" providerId="LiveId" clId="{973E7671-C18E-4454-9B21-5D5824F843CF}" dt="2023-06-24T00:13:02.715" v="46" actId="47"/>
          <pc:sldLayoutMkLst>
            <pc:docMk/>
            <pc:sldMasterMk cId="3515881741" sldId="2147483676"/>
            <pc:sldLayoutMk cId="2942854005" sldId="2147483687"/>
          </pc:sldLayoutMkLst>
        </pc:sldLayoutChg>
      </pc:sldMasterChg>
    </pc:docChg>
  </pc:docChgLst>
  <pc:docChgLst>
    <pc:chgData name="Juan Carlos Becerra Ruiz" userId="c14997ae0998bd06" providerId="LiveId" clId="{1F614D87-91E0-4FAD-A6FC-3E90919B0045}"/>
    <pc:docChg chg="undo redo custSel addSld delSld modSld sldOrd addSection delSection">
      <pc:chgData name="Juan Carlos Becerra Ruiz" userId="c14997ae0998bd06" providerId="LiveId" clId="{1F614D87-91E0-4FAD-A6FC-3E90919B0045}" dt="2023-07-04T21:24:19.027" v="1492" actId="403"/>
      <pc:docMkLst>
        <pc:docMk/>
      </pc:docMkLst>
      <pc:sldChg chg="addSp delSp modSp add del mod setBg">
        <pc:chgData name="Juan Carlos Becerra Ruiz" userId="c14997ae0998bd06" providerId="LiveId" clId="{1F614D87-91E0-4FAD-A6FC-3E90919B0045}" dt="2023-07-04T21:24:19.027" v="1492" actId="403"/>
        <pc:sldMkLst>
          <pc:docMk/>
          <pc:sldMk cId="2633687438" sldId="304"/>
        </pc:sldMkLst>
        <pc:spChg chg="mod">
          <ac:chgData name="Juan Carlos Becerra Ruiz" userId="c14997ae0998bd06" providerId="LiveId" clId="{1F614D87-91E0-4FAD-A6FC-3E90919B0045}" dt="2023-07-04T21:20:14.467" v="1429" actId="1076"/>
          <ac:spMkLst>
            <pc:docMk/>
            <pc:sldMk cId="2633687438" sldId="304"/>
            <ac:spMk id="2" creationId="{00000000-0000-0000-0000-000000000000}"/>
          </ac:spMkLst>
        </pc:spChg>
        <pc:spChg chg="del">
          <ac:chgData name="Juan Carlos Becerra Ruiz" userId="c14997ae0998bd06" providerId="LiveId" clId="{1F614D87-91E0-4FAD-A6FC-3E90919B0045}" dt="2023-07-04T21:20:21.890" v="1431" actId="478"/>
          <ac:spMkLst>
            <pc:docMk/>
            <pc:sldMk cId="2633687438" sldId="304"/>
            <ac:spMk id="3" creationId="{00000000-0000-0000-0000-000000000000}"/>
          </ac:spMkLst>
        </pc:spChg>
        <pc:spChg chg="del">
          <ac:chgData name="Juan Carlos Becerra Ruiz" userId="c14997ae0998bd06" providerId="LiveId" clId="{1F614D87-91E0-4FAD-A6FC-3E90919B0045}" dt="2023-07-04T21:20:20.030" v="1430" actId="478"/>
          <ac:spMkLst>
            <pc:docMk/>
            <pc:sldMk cId="2633687438" sldId="304"/>
            <ac:spMk id="6" creationId="{00000000-0000-0000-0000-000000000000}"/>
          </ac:spMkLst>
        </pc:spChg>
        <pc:spChg chg="add del mod">
          <ac:chgData name="Juan Carlos Becerra Ruiz" userId="c14997ae0998bd06" providerId="LiveId" clId="{1F614D87-91E0-4FAD-A6FC-3E90919B0045}" dt="2023-07-04T21:20:23.675" v="1432"/>
          <ac:spMkLst>
            <pc:docMk/>
            <pc:sldMk cId="2633687438" sldId="304"/>
            <ac:spMk id="7" creationId="{090EF754-D334-09F5-E0E7-96CB9EB3CA8F}"/>
          </ac:spMkLst>
        </pc:spChg>
        <pc:spChg chg="add del mod">
          <ac:chgData name="Juan Carlos Becerra Ruiz" userId="c14997ae0998bd06" providerId="LiveId" clId="{1F614D87-91E0-4FAD-A6FC-3E90919B0045}" dt="2023-07-04T21:22:13.738" v="1440" actId="931"/>
          <ac:spMkLst>
            <pc:docMk/>
            <pc:sldMk cId="2633687438" sldId="304"/>
            <ac:spMk id="9" creationId="{F7A2B056-85B9-BFD0-F290-96094FE31B20}"/>
          </ac:spMkLst>
        </pc:spChg>
        <pc:spChg chg="add mod">
          <ac:chgData name="Juan Carlos Becerra Ruiz" userId="c14997ae0998bd06" providerId="LiveId" clId="{1F614D87-91E0-4FAD-A6FC-3E90919B0045}" dt="2023-07-04T21:20:28.872" v="1433" actId="20577"/>
          <ac:spMkLst>
            <pc:docMk/>
            <pc:sldMk cId="2633687438" sldId="304"/>
            <ac:spMk id="10" creationId="{6AA95FA4-1106-25A3-6524-1093B4CDD254}"/>
          </ac:spMkLst>
        </pc:spChg>
        <pc:spChg chg="add mod ord">
          <ac:chgData name="Juan Carlos Becerra Ruiz" userId="c14997ae0998bd06" providerId="LiveId" clId="{1F614D87-91E0-4FAD-A6FC-3E90919B0045}" dt="2023-07-04T21:24:19.027" v="1492" actId="403"/>
          <ac:spMkLst>
            <pc:docMk/>
            <pc:sldMk cId="2633687438" sldId="304"/>
            <ac:spMk id="14" creationId="{97482443-2706-02CB-977B-121314052078}"/>
          </ac:spMkLst>
        </pc:spChg>
        <pc:spChg chg="mod">
          <ac:chgData name="Juan Carlos Becerra Ruiz" userId="c14997ae0998bd06" providerId="LiveId" clId="{1F614D87-91E0-4FAD-A6FC-3E90919B0045}" dt="2023-07-04T21:23:51.146" v="1474" actId="1076"/>
          <ac:spMkLst>
            <pc:docMk/>
            <pc:sldMk cId="2633687438" sldId="304"/>
            <ac:spMk id="16" creationId="{DF2FBFE2-5588-135E-8632-3E20B9827DF6}"/>
          </ac:spMkLst>
        </pc:spChg>
        <pc:spChg chg="mod">
          <ac:chgData name="Juan Carlos Becerra Ruiz" userId="c14997ae0998bd06" providerId="LiveId" clId="{1F614D87-91E0-4FAD-A6FC-3E90919B0045}" dt="2023-07-04T21:23:51.146" v="1474" actId="1076"/>
          <ac:spMkLst>
            <pc:docMk/>
            <pc:sldMk cId="2633687438" sldId="304"/>
            <ac:spMk id="17" creationId="{6D8D5589-66E6-89AE-25BD-FB9ACFF6202D}"/>
          </ac:spMkLst>
        </pc:spChg>
        <pc:spChg chg="mod">
          <ac:chgData name="Juan Carlos Becerra Ruiz" userId="c14997ae0998bd06" providerId="LiveId" clId="{1F614D87-91E0-4FAD-A6FC-3E90919B0045}" dt="2023-07-04T21:23:51.146" v="1474" actId="1076"/>
          <ac:spMkLst>
            <pc:docMk/>
            <pc:sldMk cId="2633687438" sldId="304"/>
            <ac:spMk id="18" creationId="{92FE58AF-6FEB-87D2-2E91-DB5144D11A93}"/>
          </ac:spMkLst>
        </pc:spChg>
        <pc:grpChg chg="add mod">
          <ac:chgData name="Juan Carlos Becerra Ruiz" userId="c14997ae0998bd06" providerId="LiveId" clId="{1F614D87-91E0-4FAD-A6FC-3E90919B0045}" dt="2023-07-04T21:23:51.146" v="1474" actId="1076"/>
          <ac:grpSpMkLst>
            <pc:docMk/>
            <pc:sldMk cId="2633687438" sldId="304"/>
            <ac:grpSpMk id="15" creationId="{28450F79-D39C-6014-C665-06ABA9179482}"/>
          </ac:grpSpMkLst>
        </pc:grpChg>
        <pc:picChg chg="del">
          <ac:chgData name="Juan Carlos Becerra Ruiz" userId="c14997ae0998bd06" providerId="LiveId" clId="{1F614D87-91E0-4FAD-A6FC-3E90919B0045}" dt="2023-07-04T21:21:29.845" v="1438" actId="478"/>
          <ac:picMkLst>
            <pc:docMk/>
            <pc:sldMk cId="2633687438" sldId="304"/>
            <ac:picMk id="5" creationId="{BB3A6BF5-47A0-40EC-80F8-7FEF3EF48D55}"/>
          </ac:picMkLst>
        </pc:picChg>
        <pc:picChg chg="add mod">
          <ac:chgData name="Juan Carlos Becerra Ruiz" userId="c14997ae0998bd06" providerId="LiveId" clId="{1F614D87-91E0-4FAD-A6FC-3E90919B0045}" dt="2023-07-04T21:22:18.298" v="1443" actId="14100"/>
          <ac:picMkLst>
            <pc:docMk/>
            <pc:sldMk cId="2633687438" sldId="304"/>
            <ac:picMk id="12" creationId="{347EDAD0-4836-B86C-E223-26BB8BF5F4E9}"/>
          </ac:picMkLst>
        </pc:picChg>
        <pc:picChg chg="add del">
          <ac:chgData name="Juan Carlos Becerra Ruiz" userId="c14997ae0998bd06" providerId="LiveId" clId="{1F614D87-91E0-4FAD-A6FC-3E90919B0045}" dt="2023-07-04T21:23:14.346" v="1463" actId="478"/>
          <ac:picMkLst>
            <pc:docMk/>
            <pc:sldMk cId="2633687438" sldId="304"/>
            <ac:picMk id="19" creationId="{270DCEB4-E056-6178-2288-EABCAE47D427}"/>
          </ac:picMkLst>
        </pc:picChg>
      </pc:sldChg>
      <pc:sldChg chg="modSp mod">
        <pc:chgData name="Juan Carlos Becerra Ruiz" userId="c14997ae0998bd06" providerId="LiveId" clId="{1F614D87-91E0-4FAD-A6FC-3E90919B0045}" dt="2023-07-04T14:09:15.778" v="1403" actId="1076"/>
        <pc:sldMkLst>
          <pc:docMk/>
          <pc:sldMk cId="746916940" sldId="605"/>
        </pc:sldMkLst>
        <pc:spChg chg="mod">
          <ac:chgData name="Juan Carlos Becerra Ruiz" userId="c14997ae0998bd06" providerId="LiveId" clId="{1F614D87-91E0-4FAD-A6FC-3E90919B0045}" dt="2023-07-04T14:09:15.778" v="1403" actId="1076"/>
          <ac:spMkLst>
            <pc:docMk/>
            <pc:sldMk cId="746916940" sldId="605"/>
            <ac:spMk id="7" creationId="{00000000-0000-0000-0000-000000000000}"/>
          </ac:spMkLst>
        </pc:spChg>
      </pc:sldChg>
      <pc:sldChg chg="modSp mod">
        <pc:chgData name="Juan Carlos Becerra Ruiz" userId="c14997ae0998bd06" providerId="LiveId" clId="{1F614D87-91E0-4FAD-A6FC-3E90919B0045}" dt="2023-07-04T13:07:58.847" v="1" actId="1076"/>
        <pc:sldMkLst>
          <pc:docMk/>
          <pc:sldMk cId="1531885724" sldId="1154"/>
        </pc:sldMkLst>
        <pc:spChg chg="mod">
          <ac:chgData name="Juan Carlos Becerra Ruiz" userId="c14997ae0998bd06" providerId="LiveId" clId="{1F614D87-91E0-4FAD-A6FC-3E90919B0045}" dt="2023-07-04T13:07:58.847" v="1" actId="1076"/>
          <ac:spMkLst>
            <pc:docMk/>
            <pc:sldMk cId="1531885724" sldId="1154"/>
            <ac:spMk id="3" creationId="{BBED3127-23AA-4CCB-8561-A2780E149793}"/>
          </ac:spMkLst>
        </pc:spChg>
      </pc:sldChg>
      <pc:sldChg chg="del">
        <pc:chgData name="Juan Carlos Becerra Ruiz" userId="c14997ae0998bd06" providerId="LiveId" clId="{1F614D87-91E0-4FAD-A6FC-3E90919B0045}" dt="2023-07-04T13:19:05.455" v="263" actId="47"/>
        <pc:sldMkLst>
          <pc:docMk/>
          <pc:sldMk cId="2782782288" sldId="1282"/>
        </pc:sldMkLst>
      </pc:sldChg>
      <pc:sldChg chg="del">
        <pc:chgData name="Juan Carlos Becerra Ruiz" userId="c14997ae0998bd06" providerId="LiveId" clId="{1F614D87-91E0-4FAD-A6FC-3E90919B0045}" dt="2023-07-04T13:27:26.197" v="458" actId="47"/>
        <pc:sldMkLst>
          <pc:docMk/>
          <pc:sldMk cId="3694759925" sldId="3332"/>
        </pc:sldMkLst>
      </pc:sldChg>
      <pc:sldChg chg="del">
        <pc:chgData name="Juan Carlos Becerra Ruiz" userId="c14997ae0998bd06" providerId="LiveId" clId="{1F614D87-91E0-4FAD-A6FC-3E90919B0045}" dt="2023-07-04T13:27:26.197" v="458" actId="47"/>
        <pc:sldMkLst>
          <pc:docMk/>
          <pc:sldMk cId="2874749044" sldId="3340"/>
        </pc:sldMkLst>
      </pc:sldChg>
      <pc:sldChg chg="del">
        <pc:chgData name="Juan Carlos Becerra Ruiz" userId="c14997ae0998bd06" providerId="LiveId" clId="{1F614D87-91E0-4FAD-A6FC-3E90919B0045}" dt="2023-07-04T13:27:26.197" v="458" actId="47"/>
        <pc:sldMkLst>
          <pc:docMk/>
          <pc:sldMk cId="729517412" sldId="3349"/>
        </pc:sldMkLst>
      </pc:sldChg>
      <pc:sldChg chg="del">
        <pc:chgData name="Juan Carlos Becerra Ruiz" userId="c14997ae0998bd06" providerId="LiveId" clId="{1F614D87-91E0-4FAD-A6FC-3E90919B0045}" dt="2023-07-04T13:27:26.197" v="458" actId="47"/>
        <pc:sldMkLst>
          <pc:docMk/>
          <pc:sldMk cId="1042629325" sldId="3373"/>
        </pc:sldMkLst>
      </pc:sldChg>
      <pc:sldChg chg="del">
        <pc:chgData name="Juan Carlos Becerra Ruiz" userId="c14997ae0998bd06" providerId="LiveId" clId="{1F614D87-91E0-4FAD-A6FC-3E90919B0045}" dt="2023-07-04T13:24:56.188" v="386" actId="47"/>
        <pc:sldMkLst>
          <pc:docMk/>
          <pc:sldMk cId="2592839329" sldId="3410"/>
        </pc:sldMkLst>
      </pc:sldChg>
      <pc:sldChg chg="addSp delSp modSp add mod">
        <pc:chgData name="Juan Carlos Becerra Ruiz" userId="c14997ae0998bd06" providerId="LiveId" clId="{1F614D87-91E0-4FAD-A6FC-3E90919B0045}" dt="2023-07-04T13:38:15.133" v="613" actId="790"/>
        <pc:sldMkLst>
          <pc:docMk/>
          <pc:sldMk cId="1383644866" sldId="3419"/>
        </pc:sldMkLst>
        <pc:spChg chg="add del">
          <ac:chgData name="Juan Carlos Becerra Ruiz" userId="c14997ae0998bd06" providerId="LiveId" clId="{1F614D87-91E0-4FAD-A6FC-3E90919B0045}" dt="2023-07-04T13:34:30.416" v="567" actId="478"/>
          <ac:spMkLst>
            <pc:docMk/>
            <pc:sldMk cId="1383644866" sldId="3419"/>
            <ac:spMk id="3" creationId="{3CBAEC2C-9A93-3F4B-B6D9-B645FE1E855F}"/>
          </ac:spMkLst>
        </pc:spChg>
        <pc:spChg chg="add del">
          <ac:chgData name="Juan Carlos Becerra Ruiz" userId="c14997ae0998bd06" providerId="LiveId" clId="{1F614D87-91E0-4FAD-A6FC-3E90919B0045}" dt="2023-07-04T13:34:30.416" v="567" actId="478"/>
          <ac:spMkLst>
            <pc:docMk/>
            <pc:sldMk cId="1383644866" sldId="3419"/>
            <ac:spMk id="4" creationId="{F61DE675-4C04-D846-B7CA-FADBB8E95CFE}"/>
          </ac:spMkLst>
        </pc:spChg>
        <pc:spChg chg="add del">
          <ac:chgData name="Juan Carlos Becerra Ruiz" userId="c14997ae0998bd06" providerId="LiveId" clId="{1F614D87-91E0-4FAD-A6FC-3E90919B0045}" dt="2023-07-04T13:34:30.416" v="567" actId="478"/>
          <ac:spMkLst>
            <pc:docMk/>
            <pc:sldMk cId="1383644866" sldId="3419"/>
            <ac:spMk id="5" creationId="{CF4A00DC-E46E-5440-85BA-FF84CDEB05A8}"/>
          </ac:spMkLst>
        </pc:spChg>
        <pc:spChg chg="add del">
          <ac:chgData name="Juan Carlos Becerra Ruiz" userId="c14997ae0998bd06" providerId="LiveId" clId="{1F614D87-91E0-4FAD-A6FC-3E90919B0045}" dt="2023-07-04T13:34:29.111" v="560" actId="478"/>
          <ac:spMkLst>
            <pc:docMk/>
            <pc:sldMk cId="1383644866" sldId="3419"/>
            <ac:spMk id="22" creationId="{C4D6650C-55CD-494D-ABF0-63AE4828C624}"/>
          </ac:spMkLst>
        </pc:spChg>
        <pc:spChg chg="add del">
          <ac:chgData name="Juan Carlos Becerra Ruiz" userId="c14997ae0998bd06" providerId="LiveId" clId="{1F614D87-91E0-4FAD-A6FC-3E90919B0045}" dt="2023-07-04T13:34:29.694" v="563" actId="478"/>
          <ac:spMkLst>
            <pc:docMk/>
            <pc:sldMk cId="1383644866" sldId="3419"/>
            <ac:spMk id="23" creationId="{CD16FDDB-A76D-FD46-A4EE-F9460DE84766}"/>
          </ac:spMkLst>
        </pc:spChg>
        <pc:spChg chg="add del">
          <ac:chgData name="Juan Carlos Becerra Ruiz" userId="c14997ae0998bd06" providerId="LiveId" clId="{1F614D87-91E0-4FAD-A6FC-3E90919B0045}" dt="2023-07-04T13:34:29.855" v="564" actId="478"/>
          <ac:spMkLst>
            <pc:docMk/>
            <pc:sldMk cId="1383644866" sldId="3419"/>
            <ac:spMk id="24" creationId="{0425BE3E-5823-1347-9BA0-B0C9E36C02FF}"/>
          </ac:spMkLst>
        </pc:spChg>
        <pc:spChg chg="add del">
          <ac:chgData name="Juan Carlos Becerra Ruiz" userId="c14997ae0998bd06" providerId="LiveId" clId="{1F614D87-91E0-4FAD-A6FC-3E90919B0045}" dt="2023-07-04T13:34:28.750" v="558" actId="478"/>
          <ac:spMkLst>
            <pc:docMk/>
            <pc:sldMk cId="1383644866" sldId="3419"/>
            <ac:spMk id="25" creationId="{F4F166A9-9311-8C40-ADD1-027EBC40335D}"/>
          </ac:spMkLst>
        </pc:spChg>
        <pc:spChg chg="add del mod">
          <ac:chgData name="Juan Carlos Becerra Ruiz" userId="c14997ae0998bd06" providerId="LiveId" clId="{1F614D87-91E0-4FAD-A6FC-3E90919B0045}" dt="2023-07-04T13:34:29.493" v="562" actId="1076"/>
          <ac:spMkLst>
            <pc:docMk/>
            <pc:sldMk cId="1383644866" sldId="3419"/>
            <ac:spMk id="26" creationId="{E78E44B9-E233-7A4C-9EE3-B1206FF1BDE5}"/>
          </ac:spMkLst>
        </pc:spChg>
        <pc:spChg chg="add del">
          <ac:chgData name="Juan Carlos Becerra Ruiz" userId="c14997ae0998bd06" providerId="LiveId" clId="{1F614D87-91E0-4FAD-A6FC-3E90919B0045}" dt="2023-07-04T13:34:27.774" v="553" actId="478"/>
          <ac:spMkLst>
            <pc:docMk/>
            <pc:sldMk cId="1383644866" sldId="3419"/>
            <ac:spMk id="27" creationId="{1665345C-DC40-D345-9F2E-AC78E29A3FA2}"/>
          </ac:spMkLst>
        </pc:spChg>
        <pc:spChg chg="add del">
          <ac:chgData name="Juan Carlos Becerra Ruiz" userId="c14997ae0998bd06" providerId="LiveId" clId="{1F614D87-91E0-4FAD-A6FC-3E90919B0045}" dt="2023-07-04T13:34:30.224" v="566" actId="478"/>
          <ac:spMkLst>
            <pc:docMk/>
            <pc:sldMk cId="1383644866" sldId="3419"/>
            <ac:spMk id="28" creationId="{A103473F-FFEB-6A43-B815-F57A8B61C9DC}"/>
          </ac:spMkLst>
        </pc:spChg>
        <pc:spChg chg="add del">
          <ac:chgData name="Juan Carlos Becerra Ruiz" userId="c14997ae0998bd06" providerId="LiveId" clId="{1F614D87-91E0-4FAD-A6FC-3E90919B0045}" dt="2023-07-04T13:34:28.944" v="559" actId="478"/>
          <ac:spMkLst>
            <pc:docMk/>
            <pc:sldMk cId="1383644866" sldId="3419"/>
            <ac:spMk id="29" creationId="{B2815D0E-3BA1-3342-A71F-8E45224CF51E}"/>
          </ac:spMkLst>
        </pc:spChg>
        <pc:spChg chg="add del">
          <ac:chgData name="Juan Carlos Becerra Ruiz" userId="c14997ae0998bd06" providerId="LiveId" clId="{1F614D87-91E0-4FAD-A6FC-3E90919B0045}" dt="2023-07-04T13:34:30.055" v="565" actId="478"/>
          <ac:spMkLst>
            <pc:docMk/>
            <pc:sldMk cId="1383644866" sldId="3419"/>
            <ac:spMk id="30" creationId="{8F0D0A3A-4E17-114D-A7D5-12FE72B6FFEE}"/>
          </ac:spMkLst>
        </pc:spChg>
        <pc:spChg chg="add del">
          <ac:chgData name="Juan Carlos Becerra Ruiz" userId="c14997ae0998bd06" providerId="LiveId" clId="{1F614D87-91E0-4FAD-A6FC-3E90919B0045}" dt="2023-07-04T13:34:30.416" v="567" actId="478"/>
          <ac:spMkLst>
            <pc:docMk/>
            <pc:sldMk cId="1383644866" sldId="3419"/>
            <ac:spMk id="31" creationId="{14A38F0F-9D1C-3E47-9D64-7471E52378E9}"/>
          </ac:spMkLst>
        </pc:spChg>
        <pc:spChg chg="add del">
          <ac:chgData name="Juan Carlos Becerra Ruiz" userId="c14997ae0998bd06" providerId="LiveId" clId="{1F614D87-91E0-4FAD-A6FC-3E90919B0045}" dt="2023-07-04T13:34:28.558" v="557" actId="478"/>
          <ac:spMkLst>
            <pc:docMk/>
            <pc:sldMk cId="1383644866" sldId="3419"/>
            <ac:spMk id="32" creationId="{451E4C25-E632-804E-A5F1-2AA18987C5D5}"/>
          </ac:spMkLst>
        </pc:spChg>
        <pc:spChg chg="mod">
          <ac:chgData name="Juan Carlos Becerra Ruiz" userId="c14997ae0998bd06" providerId="LiveId" clId="{1F614D87-91E0-4FAD-A6FC-3E90919B0045}" dt="2023-07-04T13:37:33.028" v="608" actId="1076"/>
          <ac:spMkLst>
            <pc:docMk/>
            <pc:sldMk cId="1383644866" sldId="3419"/>
            <ac:spMk id="45" creationId="{E2611CCF-F55C-9944-9FE1-C98A657D7C18}"/>
          </ac:spMkLst>
        </pc:spChg>
        <pc:spChg chg="del">
          <ac:chgData name="Juan Carlos Becerra Ruiz" userId="c14997ae0998bd06" providerId="LiveId" clId="{1F614D87-91E0-4FAD-A6FC-3E90919B0045}" dt="2023-07-04T13:32:16.746" v="496" actId="478"/>
          <ac:spMkLst>
            <pc:docMk/>
            <pc:sldMk cId="1383644866" sldId="3419"/>
            <ac:spMk id="46" creationId="{E91A2DFF-4995-D44E-A7BD-D7A6D09C7EE2}"/>
          </ac:spMkLst>
        </pc:spChg>
        <pc:spChg chg="mod">
          <ac:chgData name="Juan Carlos Becerra Ruiz" userId="c14997ae0998bd06" providerId="LiveId" clId="{1F614D87-91E0-4FAD-A6FC-3E90919B0045}" dt="2023-07-04T13:32:45.910" v="505" actId="403"/>
          <ac:spMkLst>
            <pc:docMk/>
            <pc:sldMk cId="1383644866" sldId="3419"/>
            <ac:spMk id="47" creationId="{3B8FFCD9-E364-2941-A116-E02DD1C923C1}"/>
          </ac:spMkLst>
        </pc:spChg>
        <pc:spChg chg="mod">
          <ac:chgData name="Juan Carlos Becerra Ruiz" userId="c14997ae0998bd06" providerId="LiveId" clId="{1F614D87-91E0-4FAD-A6FC-3E90919B0045}" dt="2023-07-04T13:32:52.030" v="507" actId="403"/>
          <ac:spMkLst>
            <pc:docMk/>
            <pc:sldMk cId="1383644866" sldId="3419"/>
            <ac:spMk id="48" creationId="{381E6CF6-AD61-8140-B911-9E09C78F3EAF}"/>
          </ac:spMkLst>
        </pc:spChg>
        <pc:spChg chg="add del mod">
          <ac:chgData name="Juan Carlos Becerra Ruiz" userId="c14997ae0998bd06" providerId="LiveId" clId="{1F614D87-91E0-4FAD-A6FC-3E90919B0045}" dt="2023-07-04T13:34:56.364" v="604" actId="403"/>
          <ac:spMkLst>
            <pc:docMk/>
            <pc:sldMk cId="1383644866" sldId="3419"/>
            <ac:spMk id="51" creationId="{5E96EA8B-F9DA-2B4D-99BB-5DFC75ABE7AC}"/>
          </ac:spMkLst>
        </pc:spChg>
        <pc:spChg chg="add del mod">
          <ac:chgData name="Juan Carlos Becerra Ruiz" userId="c14997ae0998bd06" providerId="LiveId" clId="{1F614D87-91E0-4FAD-A6FC-3E90919B0045}" dt="2023-07-04T13:34:37.209" v="576" actId="478"/>
          <ac:spMkLst>
            <pc:docMk/>
            <pc:sldMk cId="1383644866" sldId="3419"/>
            <ac:spMk id="52" creationId="{6B1B4E79-AF29-404F-BCFE-C33585297A8D}"/>
          </ac:spMkLst>
        </pc:spChg>
        <pc:spChg chg="mod">
          <ac:chgData name="Juan Carlos Becerra Ruiz" userId="c14997ae0998bd06" providerId="LiveId" clId="{1F614D87-91E0-4FAD-A6FC-3E90919B0045}" dt="2023-07-04T13:33:18.686" v="518" actId="403"/>
          <ac:spMkLst>
            <pc:docMk/>
            <pc:sldMk cId="1383644866" sldId="3419"/>
            <ac:spMk id="54" creationId="{529E96BA-75C7-104D-88A7-80CBDE929532}"/>
          </ac:spMkLst>
        </pc:spChg>
        <pc:spChg chg="mod">
          <ac:chgData name="Juan Carlos Becerra Ruiz" userId="c14997ae0998bd06" providerId="LiveId" clId="{1F614D87-91E0-4FAD-A6FC-3E90919B0045}" dt="2023-07-04T13:35:06.219" v="607" actId="1076"/>
          <ac:spMkLst>
            <pc:docMk/>
            <pc:sldMk cId="1383644866" sldId="3419"/>
            <ac:spMk id="55" creationId="{F26B218A-EF69-C14A-9D68-B1C1E7123C0A}"/>
          </ac:spMkLst>
        </pc:spChg>
        <pc:spChg chg="mod">
          <ac:chgData name="Juan Carlos Becerra Ruiz" userId="c14997ae0998bd06" providerId="LiveId" clId="{1F614D87-91E0-4FAD-A6FC-3E90919B0045}" dt="2023-07-04T13:34:33.870" v="575" actId="403"/>
          <ac:spMkLst>
            <pc:docMk/>
            <pc:sldMk cId="1383644866" sldId="3419"/>
            <ac:spMk id="57" creationId="{C298BD19-0DB8-6349-A030-A32F9D5C0ABD}"/>
          </ac:spMkLst>
        </pc:spChg>
        <pc:spChg chg="mod">
          <ac:chgData name="Juan Carlos Becerra Ruiz" userId="c14997ae0998bd06" providerId="LiveId" clId="{1F614D87-91E0-4FAD-A6FC-3E90919B0045}" dt="2023-07-04T13:38:15.133" v="613" actId="790"/>
          <ac:spMkLst>
            <pc:docMk/>
            <pc:sldMk cId="1383644866" sldId="3419"/>
            <ac:spMk id="58" creationId="{E691F493-3F8D-0F45-87AD-AD25993A48A3}"/>
          </ac:spMkLst>
        </pc:spChg>
      </pc:sldChg>
      <pc:sldChg chg="delSp modSp add mod">
        <pc:chgData name="Juan Carlos Becerra Ruiz" userId="c14997ae0998bd06" providerId="LiveId" clId="{1F614D87-91E0-4FAD-A6FC-3E90919B0045}" dt="2023-07-04T13:15:06.760" v="103" actId="20577"/>
        <pc:sldMkLst>
          <pc:docMk/>
          <pc:sldMk cId="3739048129" sldId="3456"/>
        </pc:sldMkLst>
        <pc:spChg chg="mod">
          <ac:chgData name="Juan Carlos Becerra Ruiz" userId="c14997ae0998bd06" providerId="LiveId" clId="{1F614D87-91E0-4FAD-A6FC-3E90919B0045}" dt="2023-07-04T13:12:28.366" v="32" actId="1076"/>
          <ac:spMkLst>
            <pc:docMk/>
            <pc:sldMk cId="3739048129" sldId="3456"/>
            <ac:spMk id="4" creationId="{C32F49CF-42F8-914E-AF57-934DC3D909B7}"/>
          </ac:spMkLst>
        </pc:spChg>
        <pc:spChg chg="mod">
          <ac:chgData name="Juan Carlos Becerra Ruiz" userId="c14997ae0998bd06" providerId="LiveId" clId="{1F614D87-91E0-4FAD-A6FC-3E90919B0045}" dt="2023-07-04T13:15:06.760" v="103" actId="20577"/>
          <ac:spMkLst>
            <pc:docMk/>
            <pc:sldMk cId="3739048129" sldId="3456"/>
            <ac:spMk id="24" creationId="{3637703C-E392-DB48-BCA8-F8688E7AF1DB}"/>
          </ac:spMkLst>
        </pc:spChg>
        <pc:spChg chg="del">
          <ac:chgData name="Juan Carlos Becerra Ruiz" userId="c14997ae0998bd06" providerId="LiveId" clId="{1F614D87-91E0-4FAD-A6FC-3E90919B0045}" dt="2023-07-04T13:11:49.738" v="19" actId="478"/>
          <ac:spMkLst>
            <pc:docMk/>
            <pc:sldMk cId="3739048129" sldId="3456"/>
            <ac:spMk id="25" creationId="{CAB66FBA-7B59-8344-8615-BDC2D6202D1F}"/>
          </ac:spMkLst>
        </pc:spChg>
        <pc:spChg chg="del">
          <ac:chgData name="Juan Carlos Becerra Ruiz" userId="c14997ae0998bd06" providerId="LiveId" clId="{1F614D87-91E0-4FAD-A6FC-3E90919B0045}" dt="2023-07-04T13:11:57.068" v="20" actId="478"/>
          <ac:spMkLst>
            <pc:docMk/>
            <pc:sldMk cId="3739048129" sldId="3456"/>
            <ac:spMk id="31" creationId="{BCC130CB-9996-E84E-B252-C835066609F5}"/>
          </ac:spMkLst>
        </pc:spChg>
        <pc:spChg chg="mod">
          <ac:chgData name="Juan Carlos Becerra Ruiz" userId="c14997ae0998bd06" providerId="LiveId" clId="{1F614D87-91E0-4FAD-A6FC-3E90919B0045}" dt="2023-07-04T13:12:32.438" v="35" actId="403"/>
          <ac:spMkLst>
            <pc:docMk/>
            <pc:sldMk cId="3739048129" sldId="3456"/>
            <ac:spMk id="32" creationId="{C05400C0-D813-1242-AF5D-2D5ED7613F5C}"/>
          </ac:spMkLst>
        </pc:spChg>
        <pc:spChg chg="del">
          <ac:chgData name="Juan Carlos Becerra Ruiz" userId="c14997ae0998bd06" providerId="LiveId" clId="{1F614D87-91E0-4FAD-A6FC-3E90919B0045}" dt="2023-07-04T13:12:00.458" v="22" actId="478"/>
          <ac:spMkLst>
            <pc:docMk/>
            <pc:sldMk cId="3739048129" sldId="3456"/>
            <ac:spMk id="34" creationId="{5E3CD02D-A14B-1644-A371-409A44116447}"/>
          </ac:spMkLst>
        </pc:spChg>
        <pc:spChg chg="mod">
          <ac:chgData name="Juan Carlos Becerra Ruiz" userId="c14997ae0998bd06" providerId="LiveId" clId="{1F614D87-91E0-4FAD-A6FC-3E90919B0045}" dt="2023-07-04T13:13:34.879" v="59" actId="122"/>
          <ac:spMkLst>
            <pc:docMk/>
            <pc:sldMk cId="3739048129" sldId="3456"/>
            <ac:spMk id="35" creationId="{F6A34752-AAD8-BF4A-B46D-38596F018C42}"/>
          </ac:spMkLst>
        </pc:spChg>
        <pc:spChg chg="del">
          <ac:chgData name="Juan Carlos Becerra Ruiz" userId="c14997ae0998bd06" providerId="LiveId" clId="{1F614D87-91E0-4FAD-A6FC-3E90919B0045}" dt="2023-07-04T13:12:01.883" v="23" actId="478"/>
          <ac:spMkLst>
            <pc:docMk/>
            <pc:sldMk cId="3739048129" sldId="3456"/>
            <ac:spMk id="38" creationId="{EA72FC97-1E6B-594A-96E3-6ACE38D09A71}"/>
          </ac:spMkLst>
        </pc:spChg>
        <pc:spChg chg="mod">
          <ac:chgData name="Juan Carlos Becerra Ruiz" userId="c14997ae0998bd06" providerId="LiveId" clId="{1F614D87-91E0-4FAD-A6FC-3E90919B0045}" dt="2023-07-04T13:14:32.893" v="86" actId="1076"/>
          <ac:spMkLst>
            <pc:docMk/>
            <pc:sldMk cId="3739048129" sldId="3456"/>
            <ac:spMk id="39" creationId="{4817B6D8-5895-874B-8ECF-E075A841EC01}"/>
          </ac:spMkLst>
        </pc:spChg>
        <pc:spChg chg="del">
          <ac:chgData name="Juan Carlos Becerra Ruiz" userId="c14997ae0998bd06" providerId="LiveId" clId="{1F614D87-91E0-4FAD-A6FC-3E90919B0045}" dt="2023-07-04T13:11:58.998" v="21" actId="478"/>
          <ac:spMkLst>
            <pc:docMk/>
            <pc:sldMk cId="3739048129" sldId="3456"/>
            <ac:spMk id="41" creationId="{64DB3233-EC19-5D4C-B1C9-0483BF9498C3}"/>
          </ac:spMkLst>
        </pc:spChg>
        <pc:spChg chg="mod">
          <ac:chgData name="Juan Carlos Becerra Ruiz" userId="c14997ae0998bd06" providerId="LiveId" clId="{1F614D87-91E0-4FAD-A6FC-3E90919B0045}" dt="2023-07-04T13:13:09.742" v="47" actId="1076"/>
          <ac:spMkLst>
            <pc:docMk/>
            <pc:sldMk cId="3739048129" sldId="3456"/>
            <ac:spMk id="42" creationId="{78427446-B382-A643-B2ED-9718416A70A9}"/>
          </ac:spMkLst>
        </pc:spChg>
      </pc:sldChg>
      <pc:sldChg chg="delSp modSp add mod">
        <pc:chgData name="Juan Carlos Becerra Ruiz" userId="c14997ae0998bd06" providerId="LiveId" clId="{1F614D87-91E0-4FAD-A6FC-3E90919B0045}" dt="2023-07-04T13:24:50.237" v="385" actId="14100"/>
        <pc:sldMkLst>
          <pc:docMk/>
          <pc:sldMk cId="3105353314" sldId="3461"/>
        </pc:sldMkLst>
        <pc:spChg chg="mod">
          <ac:chgData name="Juan Carlos Becerra Ruiz" userId="c14997ae0998bd06" providerId="LiveId" clId="{1F614D87-91E0-4FAD-A6FC-3E90919B0045}" dt="2023-07-04T13:20:36.471" v="272" actId="403"/>
          <ac:spMkLst>
            <pc:docMk/>
            <pc:sldMk cId="3105353314" sldId="3461"/>
            <ac:spMk id="2" creationId="{43722225-4AF8-EC41-BA16-52D67BD031C3}"/>
          </ac:spMkLst>
        </pc:spChg>
        <pc:spChg chg="mod">
          <ac:chgData name="Juan Carlos Becerra Ruiz" userId="c14997ae0998bd06" providerId="LiveId" clId="{1F614D87-91E0-4FAD-A6FC-3E90919B0045}" dt="2023-07-04T13:20:36.471" v="272" actId="403"/>
          <ac:spMkLst>
            <pc:docMk/>
            <pc:sldMk cId="3105353314" sldId="3461"/>
            <ac:spMk id="3" creationId="{84B753C0-16CA-9349-A3DA-0E3688326413}"/>
          </ac:spMkLst>
        </pc:spChg>
        <pc:spChg chg="mod">
          <ac:chgData name="Juan Carlos Becerra Ruiz" userId="c14997ae0998bd06" providerId="LiveId" clId="{1F614D87-91E0-4FAD-A6FC-3E90919B0045}" dt="2023-07-04T13:22:12.077" v="342" actId="14100"/>
          <ac:spMkLst>
            <pc:docMk/>
            <pc:sldMk cId="3105353314" sldId="3461"/>
            <ac:spMk id="4" creationId="{A41CD056-8629-674A-A02A-C723507E0627}"/>
          </ac:spMkLst>
        </pc:spChg>
        <pc:spChg chg="mod">
          <ac:chgData name="Juan Carlos Becerra Ruiz" userId="c14997ae0998bd06" providerId="LiveId" clId="{1F614D87-91E0-4FAD-A6FC-3E90919B0045}" dt="2023-07-04T13:20:36.471" v="272" actId="403"/>
          <ac:spMkLst>
            <pc:docMk/>
            <pc:sldMk cId="3105353314" sldId="3461"/>
            <ac:spMk id="5" creationId="{E1208438-3972-3146-BF70-9E53375CC936}"/>
          </ac:spMkLst>
        </pc:spChg>
        <pc:spChg chg="mod">
          <ac:chgData name="Juan Carlos Becerra Ruiz" userId="c14997ae0998bd06" providerId="LiveId" clId="{1F614D87-91E0-4FAD-A6FC-3E90919B0045}" dt="2023-07-04T13:20:36.471" v="272" actId="403"/>
          <ac:spMkLst>
            <pc:docMk/>
            <pc:sldMk cId="3105353314" sldId="3461"/>
            <ac:spMk id="6" creationId="{CD83DB98-CFF4-B24A-B61A-5748BD83F0F5}"/>
          </ac:spMkLst>
        </pc:spChg>
        <pc:spChg chg="mod">
          <ac:chgData name="Juan Carlos Becerra Ruiz" userId="c14997ae0998bd06" providerId="LiveId" clId="{1F614D87-91E0-4FAD-A6FC-3E90919B0045}" dt="2023-07-04T13:20:36.471" v="272" actId="403"/>
          <ac:spMkLst>
            <pc:docMk/>
            <pc:sldMk cId="3105353314" sldId="3461"/>
            <ac:spMk id="7" creationId="{E93152FF-9A5C-B740-B440-A4DC2C8351FD}"/>
          </ac:spMkLst>
        </pc:spChg>
        <pc:spChg chg="mod">
          <ac:chgData name="Juan Carlos Becerra Ruiz" userId="c14997ae0998bd06" providerId="LiveId" clId="{1F614D87-91E0-4FAD-A6FC-3E90919B0045}" dt="2023-07-04T13:20:36.471" v="272" actId="403"/>
          <ac:spMkLst>
            <pc:docMk/>
            <pc:sldMk cId="3105353314" sldId="3461"/>
            <ac:spMk id="8" creationId="{AB0C45C5-06CA-EF4E-85CA-D9E11835DFBC}"/>
          </ac:spMkLst>
        </pc:spChg>
        <pc:spChg chg="mod">
          <ac:chgData name="Juan Carlos Becerra Ruiz" userId="c14997ae0998bd06" providerId="LiveId" clId="{1F614D87-91E0-4FAD-A6FC-3E90919B0045}" dt="2023-07-04T13:20:36.471" v="272" actId="403"/>
          <ac:spMkLst>
            <pc:docMk/>
            <pc:sldMk cId="3105353314" sldId="3461"/>
            <ac:spMk id="9" creationId="{8205DA4F-B658-0C45-B789-EA34119C139D}"/>
          </ac:spMkLst>
        </pc:spChg>
        <pc:spChg chg="mod">
          <ac:chgData name="Juan Carlos Becerra Ruiz" userId="c14997ae0998bd06" providerId="LiveId" clId="{1F614D87-91E0-4FAD-A6FC-3E90919B0045}" dt="2023-07-04T13:23:09.005" v="360" actId="14100"/>
          <ac:spMkLst>
            <pc:docMk/>
            <pc:sldMk cId="3105353314" sldId="3461"/>
            <ac:spMk id="10" creationId="{45886D30-7630-D34C-A0B2-56CDBB34D78A}"/>
          </ac:spMkLst>
        </pc:spChg>
        <pc:spChg chg="mod">
          <ac:chgData name="Juan Carlos Becerra Ruiz" userId="c14997ae0998bd06" providerId="LiveId" clId="{1F614D87-91E0-4FAD-A6FC-3E90919B0045}" dt="2023-07-04T13:20:36.471" v="272" actId="403"/>
          <ac:spMkLst>
            <pc:docMk/>
            <pc:sldMk cId="3105353314" sldId="3461"/>
            <ac:spMk id="11" creationId="{D37195B1-D5B7-CC41-B310-C0B51CADE67D}"/>
          </ac:spMkLst>
        </pc:spChg>
        <pc:spChg chg="mod">
          <ac:chgData name="Juan Carlos Becerra Ruiz" userId="c14997ae0998bd06" providerId="LiveId" clId="{1F614D87-91E0-4FAD-A6FC-3E90919B0045}" dt="2023-07-04T13:20:36.471" v="272" actId="403"/>
          <ac:spMkLst>
            <pc:docMk/>
            <pc:sldMk cId="3105353314" sldId="3461"/>
            <ac:spMk id="12" creationId="{6B4FF250-91A9-A54B-9BC3-66917C3CC684}"/>
          </ac:spMkLst>
        </pc:spChg>
        <pc:spChg chg="mod">
          <ac:chgData name="Juan Carlos Becerra Ruiz" userId="c14997ae0998bd06" providerId="LiveId" clId="{1F614D87-91E0-4FAD-A6FC-3E90919B0045}" dt="2023-07-04T13:20:36.471" v="272" actId="403"/>
          <ac:spMkLst>
            <pc:docMk/>
            <pc:sldMk cId="3105353314" sldId="3461"/>
            <ac:spMk id="13" creationId="{9CEAD37D-54EC-5548-B3C3-0982D39F6B12}"/>
          </ac:spMkLst>
        </pc:spChg>
        <pc:spChg chg="mod">
          <ac:chgData name="Juan Carlos Becerra Ruiz" userId="c14997ae0998bd06" providerId="LiveId" clId="{1F614D87-91E0-4FAD-A6FC-3E90919B0045}" dt="2023-07-04T13:20:36.471" v="272" actId="403"/>
          <ac:spMkLst>
            <pc:docMk/>
            <pc:sldMk cId="3105353314" sldId="3461"/>
            <ac:spMk id="14" creationId="{DFA2B7B2-6D05-0942-AA0C-4D4253BEB023}"/>
          </ac:spMkLst>
        </pc:spChg>
        <pc:spChg chg="mod">
          <ac:chgData name="Juan Carlos Becerra Ruiz" userId="c14997ae0998bd06" providerId="LiveId" clId="{1F614D87-91E0-4FAD-A6FC-3E90919B0045}" dt="2023-07-04T13:20:36.471" v="272" actId="403"/>
          <ac:spMkLst>
            <pc:docMk/>
            <pc:sldMk cId="3105353314" sldId="3461"/>
            <ac:spMk id="15" creationId="{3BA37226-DB84-9047-B932-EC0DE5CD1B0E}"/>
          </ac:spMkLst>
        </pc:spChg>
        <pc:spChg chg="mod">
          <ac:chgData name="Juan Carlos Becerra Ruiz" userId="c14997ae0998bd06" providerId="LiveId" clId="{1F614D87-91E0-4FAD-A6FC-3E90919B0045}" dt="2023-07-04T13:20:52.420" v="278" actId="1076"/>
          <ac:spMkLst>
            <pc:docMk/>
            <pc:sldMk cId="3105353314" sldId="3461"/>
            <ac:spMk id="16" creationId="{82F13EEB-9190-264B-A32D-240170BC52B9}"/>
          </ac:spMkLst>
        </pc:spChg>
        <pc:spChg chg="mod">
          <ac:chgData name="Juan Carlos Becerra Ruiz" userId="c14997ae0998bd06" providerId="LiveId" clId="{1F614D87-91E0-4FAD-A6FC-3E90919B0045}" dt="2023-07-04T13:20:36.471" v="272" actId="403"/>
          <ac:spMkLst>
            <pc:docMk/>
            <pc:sldMk cId="3105353314" sldId="3461"/>
            <ac:spMk id="17" creationId="{EEF18E80-43A7-4B40-B87B-A81DF7C6092C}"/>
          </ac:spMkLst>
        </pc:spChg>
        <pc:spChg chg="mod">
          <ac:chgData name="Juan Carlos Becerra Ruiz" userId="c14997ae0998bd06" providerId="LiveId" clId="{1F614D87-91E0-4FAD-A6FC-3E90919B0045}" dt="2023-07-04T13:20:36.471" v="272" actId="403"/>
          <ac:spMkLst>
            <pc:docMk/>
            <pc:sldMk cId="3105353314" sldId="3461"/>
            <ac:spMk id="18" creationId="{F2F56F96-F816-6E40-A219-79C358E7C870}"/>
          </ac:spMkLst>
        </pc:spChg>
        <pc:spChg chg="mod">
          <ac:chgData name="Juan Carlos Becerra Ruiz" userId="c14997ae0998bd06" providerId="LiveId" clId="{1F614D87-91E0-4FAD-A6FC-3E90919B0045}" dt="2023-07-04T13:20:36.471" v="272" actId="403"/>
          <ac:spMkLst>
            <pc:docMk/>
            <pc:sldMk cId="3105353314" sldId="3461"/>
            <ac:spMk id="19" creationId="{D41757F0-F799-A940-ACD8-54714A063537}"/>
          </ac:spMkLst>
        </pc:spChg>
        <pc:spChg chg="mod">
          <ac:chgData name="Juan Carlos Becerra Ruiz" userId="c14997ae0998bd06" providerId="LiveId" clId="{1F614D87-91E0-4FAD-A6FC-3E90919B0045}" dt="2023-07-04T13:20:36.471" v="272" actId="403"/>
          <ac:spMkLst>
            <pc:docMk/>
            <pc:sldMk cId="3105353314" sldId="3461"/>
            <ac:spMk id="20" creationId="{43221F18-63DE-4149-9A49-0CF7A5B317F9}"/>
          </ac:spMkLst>
        </pc:spChg>
        <pc:spChg chg="mod">
          <ac:chgData name="Juan Carlos Becerra Ruiz" userId="c14997ae0998bd06" providerId="LiveId" clId="{1F614D87-91E0-4FAD-A6FC-3E90919B0045}" dt="2023-07-04T13:20:36.471" v="272" actId="403"/>
          <ac:spMkLst>
            <pc:docMk/>
            <pc:sldMk cId="3105353314" sldId="3461"/>
            <ac:spMk id="21" creationId="{9A8BF38D-78EE-9344-B449-6A72BA7F8270}"/>
          </ac:spMkLst>
        </pc:spChg>
        <pc:spChg chg="mod">
          <ac:chgData name="Juan Carlos Becerra Ruiz" userId="c14997ae0998bd06" providerId="LiveId" clId="{1F614D87-91E0-4FAD-A6FC-3E90919B0045}" dt="2023-07-04T13:20:36.471" v="272" actId="403"/>
          <ac:spMkLst>
            <pc:docMk/>
            <pc:sldMk cId="3105353314" sldId="3461"/>
            <ac:spMk id="22" creationId="{929F69E4-C842-D148-8B1A-732B66A56DD1}"/>
          </ac:spMkLst>
        </pc:spChg>
        <pc:spChg chg="mod">
          <ac:chgData name="Juan Carlos Becerra Ruiz" userId="c14997ae0998bd06" providerId="LiveId" clId="{1F614D87-91E0-4FAD-A6FC-3E90919B0045}" dt="2023-07-04T13:20:36.471" v="272" actId="403"/>
          <ac:spMkLst>
            <pc:docMk/>
            <pc:sldMk cId="3105353314" sldId="3461"/>
            <ac:spMk id="23" creationId="{F9C5321E-DC31-A04D-9B97-520CDB302214}"/>
          </ac:spMkLst>
        </pc:spChg>
        <pc:spChg chg="mod">
          <ac:chgData name="Juan Carlos Becerra Ruiz" userId="c14997ae0998bd06" providerId="LiveId" clId="{1F614D87-91E0-4FAD-A6FC-3E90919B0045}" dt="2023-07-04T13:20:36.471" v="272" actId="403"/>
          <ac:spMkLst>
            <pc:docMk/>
            <pc:sldMk cId="3105353314" sldId="3461"/>
            <ac:spMk id="24" creationId="{ECD7A178-4D43-A64A-A795-78D35018A76F}"/>
          </ac:spMkLst>
        </pc:spChg>
        <pc:spChg chg="mod">
          <ac:chgData name="Juan Carlos Becerra Ruiz" userId="c14997ae0998bd06" providerId="LiveId" clId="{1F614D87-91E0-4FAD-A6FC-3E90919B0045}" dt="2023-07-04T13:20:36.471" v="272" actId="403"/>
          <ac:spMkLst>
            <pc:docMk/>
            <pc:sldMk cId="3105353314" sldId="3461"/>
            <ac:spMk id="25" creationId="{F50F2E76-D87E-6D49-AC21-28A8A1097155}"/>
          </ac:spMkLst>
        </pc:spChg>
        <pc:spChg chg="mod">
          <ac:chgData name="Juan Carlos Becerra Ruiz" userId="c14997ae0998bd06" providerId="LiveId" clId="{1F614D87-91E0-4FAD-A6FC-3E90919B0045}" dt="2023-07-04T13:24:50.237" v="385" actId="14100"/>
          <ac:spMkLst>
            <pc:docMk/>
            <pc:sldMk cId="3105353314" sldId="3461"/>
            <ac:spMk id="26" creationId="{ABC34AC5-7B58-584D-9F0D-073523B94DB6}"/>
          </ac:spMkLst>
        </pc:spChg>
        <pc:spChg chg="del">
          <ac:chgData name="Juan Carlos Becerra Ruiz" userId="c14997ae0998bd06" providerId="LiveId" clId="{1F614D87-91E0-4FAD-A6FC-3E90919B0045}" dt="2023-07-04T13:20:29.499" v="270" actId="478"/>
          <ac:spMkLst>
            <pc:docMk/>
            <pc:sldMk cId="3105353314" sldId="3461"/>
            <ac:spMk id="27" creationId="{84A5EBC6-F3E9-2B49-B8A5-10F6D9511033}"/>
          </ac:spMkLst>
        </pc:spChg>
        <pc:spChg chg="del mod">
          <ac:chgData name="Juan Carlos Becerra Ruiz" userId="c14997ae0998bd06" providerId="LiveId" clId="{1F614D87-91E0-4FAD-A6FC-3E90919B0045}" dt="2023-07-04T13:20:40.811" v="273" actId="478"/>
          <ac:spMkLst>
            <pc:docMk/>
            <pc:sldMk cId="3105353314" sldId="3461"/>
            <ac:spMk id="28" creationId="{B0A0DE6E-1727-8F4B-8497-A4B8BA45970D}"/>
          </ac:spMkLst>
        </pc:spChg>
        <pc:spChg chg="mod">
          <ac:chgData name="Juan Carlos Becerra Ruiz" userId="c14997ae0998bd06" providerId="LiveId" clId="{1F614D87-91E0-4FAD-A6FC-3E90919B0045}" dt="2023-07-04T13:22:25.861" v="349" actId="1076"/>
          <ac:spMkLst>
            <pc:docMk/>
            <pc:sldMk cId="3105353314" sldId="3461"/>
            <ac:spMk id="29" creationId="{250BA7F2-FAA4-0C4B-AB32-C9379FBC5B5E}"/>
          </ac:spMkLst>
        </pc:spChg>
        <pc:spChg chg="del mod">
          <ac:chgData name="Juan Carlos Becerra Ruiz" userId="c14997ae0998bd06" providerId="LiveId" clId="{1F614D87-91E0-4FAD-A6FC-3E90919B0045}" dt="2023-07-04T13:20:42.409" v="274" actId="478"/>
          <ac:spMkLst>
            <pc:docMk/>
            <pc:sldMk cId="3105353314" sldId="3461"/>
            <ac:spMk id="32" creationId="{F72470E9-288C-ED4C-BEF8-F01B5EF5D232}"/>
          </ac:spMkLst>
        </pc:spChg>
        <pc:spChg chg="mod">
          <ac:chgData name="Juan Carlos Becerra Ruiz" userId="c14997ae0998bd06" providerId="LiveId" clId="{1F614D87-91E0-4FAD-A6FC-3E90919B0045}" dt="2023-07-04T13:23:15.509" v="362" actId="14100"/>
          <ac:spMkLst>
            <pc:docMk/>
            <pc:sldMk cId="3105353314" sldId="3461"/>
            <ac:spMk id="33" creationId="{C8780660-CE2E-DD48-B25B-4D9E74FAD9EF}"/>
          </ac:spMkLst>
        </pc:spChg>
        <pc:spChg chg="del mod">
          <ac:chgData name="Juan Carlos Becerra Ruiz" userId="c14997ae0998bd06" providerId="LiveId" clId="{1F614D87-91E0-4FAD-A6FC-3E90919B0045}" dt="2023-07-04T13:20:48.321" v="277" actId="478"/>
          <ac:spMkLst>
            <pc:docMk/>
            <pc:sldMk cId="3105353314" sldId="3461"/>
            <ac:spMk id="35" creationId="{F11AD8E4-9FC0-5749-81DC-1BDD31605583}"/>
          </ac:spMkLst>
        </pc:spChg>
        <pc:spChg chg="mod">
          <ac:chgData name="Juan Carlos Becerra Ruiz" userId="c14997ae0998bd06" providerId="LiveId" clId="{1F614D87-91E0-4FAD-A6FC-3E90919B0045}" dt="2023-07-04T13:23:44.470" v="368" actId="403"/>
          <ac:spMkLst>
            <pc:docMk/>
            <pc:sldMk cId="3105353314" sldId="3461"/>
            <ac:spMk id="36" creationId="{40FDD9AB-5F46-DE4E-8EFE-D8DBD06C09ED}"/>
          </ac:spMkLst>
        </pc:spChg>
        <pc:spChg chg="del mod">
          <ac:chgData name="Juan Carlos Becerra Ruiz" userId="c14997ae0998bd06" providerId="LiveId" clId="{1F614D87-91E0-4FAD-A6FC-3E90919B0045}" dt="2023-07-04T13:20:59.063" v="280" actId="478"/>
          <ac:spMkLst>
            <pc:docMk/>
            <pc:sldMk cId="3105353314" sldId="3461"/>
            <ac:spMk id="38" creationId="{0158880B-C7BC-CD42-89CB-C0897081BA70}"/>
          </ac:spMkLst>
        </pc:spChg>
        <pc:spChg chg="mod">
          <ac:chgData name="Juan Carlos Becerra Ruiz" userId="c14997ae0998bd06" providerId="LiveId" clId="{1F614D87-91E0-4FAD-A6FC-3E90919B0045}" dt="2023-07-04T13:24:05.103" v="374" actId="113"/>
          <ac:spMkLst>
            <pc:docMk/>
            <pc:sldMk cId="3105353314" sldId="3461"/>
            <ac:spMk id="39" creationId="{8FF6AD0E-A583-EB43-ADFD-47E9E228205C}"/>
          </ac:spMkLst>
        </pc:spChg>
        <pc:spChg chg="mod">
          <ac:chgData name="Juan Carlos Becerra Ruiz" userId="c14997ae0998bd06" providerId="LiveId" clId="{1F614D87-91E0-4FAD-A6FC-3E90919B0045}" dt="2023-07-04T13:20:36.471" v="272" actId="403"/>
          <ac:spMkLst>
            <pc:docMk/>
            <pc:sldMk cId="3105353314" sldId="3461"/>
            <ac:spMk id="40" creationId="{B75F5839-4EE1-9044-A0C0-B06C07859F9D}"/>
          </ac:spMkLst>
        </pc:spChg>
        <pc:spChg chg="mod">
          <ac:chgData name="Juan Carlos Becerra Ruiz" userId="c14997ae0998bd06" providerId="LiveId" clId="{1F614D87-91E0-4FAD-A6FC-3E90919B0045}" dt="2023-07-04T13:20:36.471" v="272" actId="403"/>
          <ac:spMkLst>
            <pc:docMk/>
            <pc:sldMk cId="3105353314" sldId="3461"/>
            <ac:spMk id="41" creationId="{4C28F002-5579-CF4C-9577-C00F1C7BEC69}"/>
          </ac:spMkLst>
        </pc:spChg>
        <pc:spChg chg="mod">
          <ac:chgData name="Juan Carlos Becerra Ruiz" userId="c14997ae0998bd06" providerId="LiveId" clId="{1F614D87-91E0-4FAD-A6FC-3E90919B0045}" dt="2023-07-04T13:20:36.471" v="272" actId="403"/>
          <ac:spMkLst>
            <pc:docMk/>
            <pc:sldMk cId="3105353314" sldId="3461"/>
            <ac:spMk id="42" creationId="{7264DFAB-8916-884D-9CF2-4D227989AEAF}"/>
          </ac:spMkLst>
        </pc:spChg>
        <pc:spChg chg="mod">
          <ac:chgData name="Juan Carlos Becerra Ruiz" userId="c14997ae0998bd06" providerId="LiveId" clId="{1F614D87-91E0-4FAD-A6FC-3E90919B0045}" dt="2023-07-04T13:20:36.471" v="272" actId="403"/>
          <ac:spMkLst>
            <pc:docMk/>
            <pc:sldMk cId="3105353314" sldId="3461"/>
            <ac:spMk id="43" creationId="{6676603F-A0E3-3C40-A66A-7CC721F7F41F}"/>
          </ac:spMkLst>
        </pc:spChg>
      </pc:sldChg>
      <pc:sldChg chg="del">
        <pc:chgData name="Juan Carlos Becerra Ruiz" userId="c14997ae0998bd06" providerId="LiveId" clId="{1F614D87-91E0-4FAD-A6FC-3E90919B0045}" dt="2023-07-04T13:27:26.197" v="458" actId="47"/>
        <pc:sldMkLst>
          <pc:docMk/>
          <pc:sldMk cId="10513136" sldId="3781"/>
        </pc:sldMkLst>
      </pc:sldChg>
      <pc:sldChg chg="delSp modSp add del mod">
        <pc:chgData name="Juan Carlos Becerra Ruiz" userId="c14997ae0998bd06" providerId="LiveId" clId="{1F614D87-91E0-4FAD-A6FC-3E90919B0045}" dt="2023-07-04T13:30:13.717" v="491" actId="47"/>
        <pc:sldMkLst>
          <pc:docMk/>
          <pc:sldMk cId="1202272149" sldId="3877"/>
        </pc:sldMkLst>
        <pc:spChg chg="del">
          <ac:chgData name="Juan Carlos Becerra Ruiz" userId="c14997ae0998bd06" providerId="LiveId" clId="{1F614D87-91E0-4FAD-A6FC-3E90919B0045}" dt="2023-07-04T13:29:26.880" v="474" actId="478"/>
          <ac:spMkLst>
            <pc:docMk/>
            <pc:sldMk cId="1202272149" sldId="3877"/>
            <ac:spMk id="2" creationId="{06C6000C-F038-934B-B7BF-76D8D694BA24}"/>
          </ac:spMkLst>
        </pc:spChg>
        <pc:spChg chg="del">
          <ac:chgData name="Juan Carlos Becerra Ruiz" userId="c14997ae0998bd06" providerId="LiveId" clId="{1F614D87-91E0-4FAD-A6FC-3E90919B0045}" dt="2023-07-04T13:29:30.127" v="475" actId="478"/>
          <ac:spMkLst>
            <pc:docMk/>
            <pc:sldMk cId="1202272149" sldId="3877"/>
            <ac:spMk id="3" creationId="{8A87677D-5D4E-4B4A-B634-CC1794FC2A4C}"/>
          </ac:spMkLst>
        </pc:spChg>
        <pc:spChg chg="mod">
          <ac:chgData name="Juan Carlos Becerra Ruiz" userId="c14997ae0998bd06" providerId="LiveId" clId="{1F614D87-91E0-4FAD-A6FC-3E90919B0045}" dt="2023-07-04T13:29:36.444" v="477" actId="403"/>
          <ac:spMkLst>
            <pc:docMk/>
            <pc:sldMk cId="1202272149" sldId="3877"/>
            <ac:spMk id="5" creationId="{C66202CD-405C-394D-89D7-2969C37196FB}"/>
          </ac:spMkLst>
        </pc:spChg>
        <pc:spChg chg="mod">
          <ac:chgData name="Juan Carlos Becerra Ruiz" userId="c14997ae0998bd06" providerId="LiveId" clId="{1F614D87-91E0-4FAD-A6FC-3E90919B0045}" dt="2023-07-04T13:29:36.444" v="477" actId="403"/>
          <ac:spMkLst>
            <pc:docMk/>
            <pc:sldMk cId="1202272149" sldId="3877"/>
            <ac:spMk id="6" creationId="{FBFBC61A-38D5-4E40-B306-D4D28C8FCB22}"/>
          </ac:spMkLst>
        </pc:spChg>
        <pc:spChg chg="mod">
          <ac:chgData name="Juan Carlos Becerra Ruiz" userId="c14997ae0998bd06" providerId="LiveId" clId="{1F614D87-91E0-4FAD-A6FC-3E90919B0045}" dt="2023-07-04T13:29:36.444" v="477" actId="403"/>
          <ac:spMkLst>
            <pc:docMk/>
            <pc:sldMk cId="1202272149" sldId="3877"/>
            <ac:spMk id="14" creationId="{4350D829-E6C7-FD49-A3B2-57D1158881FA}"/>
          </ac:spMkLst>
        </pc:spChg>
        <pc:spChg chg="mod">
          <ac:chgData name="Juan Carlos Becerra Ruiz" userId="c14997ae0998bd06" providerId="LiveId" clId="{1F614D87-91E0-4FAD-A6FC-3E90919B0045}" dt="2023-07-04T13:29:36.444" v="477" actId="403"/>
          <ac:spMkLst>
            <pc:docMk/>
            <pc:sldMk cId="1202272149" sldId="3877"/>
            <ac:spMk id="18" creationId="{F2B3831B-1232-814D-91DF-F57AE9C397B3}"/>
          </ac:spMkLst>
        </pc:spChg>
        <pc:spChg chg="mod">
          <ac:chgData name="Juan Carlos Becerra Ruiz" userId="c14997ae0998bd06" providerId="LiveId" clId="{1F614D87-91E0-4FAD-A6FC-3E90919B0045}" dt="2023-07-04T13:29:36.444" v="477" actId="403"/>
          <ac:spMkLst>
            <pc:docMk/>
            <pc:sldMk cId="1202272149" sldId="3877"/>
            <ac:spMk id="19" creationId="{E4026DDE-BA07-6F41-A32A-2C6DDC919E70}"/>
          </ac:spMkLst>
        </pc:spChg>
        <pc:spChg chg="mod">
          <ac:chgData name="Juan Carlos Becerra Ruiz" userId="c14997ae0998bd06" providerId="LiveId" clId="{1F614D87-91E0-4FAD-A6FC-3E90919B0045}" dt="2023-07-04T13:29:36.444" v="477" actId="403"/>
          <ac:spMkLst>
            <pc:docMk/>
            <pc:sldMk cId="1202272149" sldId="3877"/>
            <ac:spMk id="27" creationId="{99DC1785-B325-6548-9581-6A7F4166D95D}"/>
          </ac:spMkLst>
        </pc:spChg>
        <pc:spChg chg="mod">
          <ac:chgData name="Juan Carlos Becerra Ruiz" userId="c14997ae0998bd06" providerId="LiveId" clId="{1F614D87-91E0-4FAD-A6FC-3E90919B0045}" dt="2023-07-04T13:29:36.444" v="477" actId="403"/>
          <ac:spMkLst>
            <pc:docMk/>
            <pc:sldMk cId="1202272149" sldId="3877"/>
            <ac:spMk id="31" creationId="{4485C228-4E0B-444A-88DC-EC8E1C61393A}"/>
          </ac:spMkLst>
        </pc:spChg>
        <pc:spChg chg="mod">
          <ac:chgData name="Juan Carlos Becerra Ruiz" userId="c14997ae0998bd06" providerId="LiveId" clId="{1F614D87-91E0-4FAD-A6FC-3E90919B0045}" dt="2023-07-04T13:29:36.444" v="477" actId="403"/>
          <ac:spMkLst>
            <pc:docMk/>
            <pc:sldMk cId="1202272149" sldId="3877"/>
            <ac:spMk id="32" creationId="{5E7D502B-FFDE-3548-A55B-3132A4A08DFE}"/>
          </ac:spMkLst>
        </pc:spChg>
        <pc:spChg chg="mod">
          <ac:chgData name="Juan Carlos Becerra Ruiz" userId="c14997ae0998bd06" providerId="LiveId" clId="{1F614D87-91E0-4FAD-A6FC-3E90919B0045}" dt="2023-07-04T13:29:36.444" v="477" actId="403"/>
          <ac:spMkLst>
            <pc:docMk/>
            <pc:sldMk cId="1202272149" sldId="3877"/>
            <ac:spMk id="33" creationId="{BEDD9768-FB96-4045-8B67-1332088BF149}"/>
          </ac:spMkLst>
        </pc:spChg>
        <pc:spChg chg="mod">
          <ac:chgData name="Juan Carlos Becerra Ruiz" userId="c14997ae0998bd06" providerId="LiveId" clId="{1F614D87-91E0-4FAD-A6FC-3E90919B0045}" dt="2023-07-04T13:29:36.444" v="477" actId="403"/>
          <ac:spMkLst>
            <pc:docMk/>
            <pc:sldMk cId="1202272149" sldId="3877"/>
            <ac:spMk id="34" creationId="{AB9E1FC8-3534-CC48-BD6C-7C60D9ACC00C}"/>
          </ac:spMkLst>
        </pc:spChg>
        <pc:spChg chg="mod">
          <ac:chgData name="Juan Carlos Becerra Ruiz" userId="c14997ae0998bd06" providerId="LiveId" clId="{1F614D87-91E0-4FAD-A6FC-3E90919B0045}" dt="2023-07-04T13:29:36.444" v="477" actId="403"/>
          <ac:spMkLst>
            <pc:docMk/>
            <pc:sldMk cId="1202272149" sldId="3877"/>
            <ac:spMk id="35" creationId="{D10647D0-3161-CA42-B00E-F6DD56C58571}"/>
          </ac:spMkLst>
        </pc:spChg>
        <pc:spChg chg="mod">
          <ac:chgData name="Juan Carlos Becerra Ruiz" userId="c14997ae0998bd06" providerId="LiveId" clId="{1F614D87-91E0-4FAD-A6FC-3E90919B0045}" dt="2023-07-04T13:29:36.444" v="477" actId="403"/>
          <ac:spMkLst>
            <pc:docMk/>
            <pc:sldMk cId="1202272149" sldId="3877"/>
            <ac:spMk id="43" creationId="{87171192-105B-2849-9979-A1347CD674CF}"/>
          </ac:spMkLst>
        </pc:spChg>
        <pc:spChg chg="mod">
          <ac:chgData name="Juan Carlos Becerra Ruiz" userId="c14997ae0998bd06" providerId="LiveId" clId="{1F614D87-91E0-4FAD-A6FC-3E90919B0045}" dt="2023-07-04T13:29:36.444" v="477" actId="403"/>
          <ac:spMkLst>
            <pc:docMk/>
            <pc:sldMk cId="1202272149" sldId="3877"/>
            <ac:spMk id="50" creationId="{DDB0DD36-5B86-304F-B2F3-6A8C51483F64}"/>
          </ac:spMkLst>
        </pc:spChg>
        <pc:spChg chg="mod">
          <ac:chgData name="Juan Carlos Becerra Ruiz" userId="c14997ae0998bd06" providerId="LiveId" clId="{1F614D87-91E0-4FAD-A6FC-3E90919B0045}" dt="2023-07-04T13:29:36.444" v="477" actId="403"/>
          <ac:spMkLst>
            <pc:docMk/>
            <pc:sldMk cId="1202272149" sldId="3877"/>
            <ac:spMk id="51" creationId="{7282610A-20D7-FA40-A21D-43A18C291321}"/>
          </ac:spMkLst>
        </pc:spChg>
        <pc:spChg chg="mod">
          <ac:chgData name="Juan Carlos Becerra Ruiz" userId="c14997ae0998bd06" providerId="LiveId" clId="{1F614D87-91E0-4FAD-A6FC-3E90919B0045}" dt="2023-07-04T13:29:36.444" v="477" actId="403"/>
          <ac:spMkLst>
            <pc:docMk/>
            <pc:sldMk cId="1202272149" sldId="3877"/>
            <ac:spMk id="52" creationId="{A9FEF9E5-4C96-3740-965D-2A941A8A9EA8}"/>
          </ac:spMkLst>
        </pc:spChg>
        <pc:spChg chg="mod">
          <ac:chgData name="Juan Carlos Becerra Ruiz" userId="c14997ae0998bd06" providerId="LiveId" clId="{1F614D87-91E0-4FAD-A6FC-3E90919B0045}" dt="2023-07-04T13:29:36.444" v="477" actId="403"/>
          <ac:spMkLst>
            <pc:docMk/>
            <pc:sldMk cId="1202272149" sldId="3877"/>
            <ac:spMk id="53" creationId="{DB5A8B79-3BD8-E042-9FD3-2F3BF658ACCF}"/>
          </ac:spMkLst>
        </pc:spChg>
        <pc:spChg chg="mod">
          <ac:chgData name="Juan Carlos Becerra Ruiz" userId="c14997ae0998bd06" providerId="LiveId" clId="{1F614D87-91E0-4FAD-A6FC-3E90919B0045}" dt="2023-07-04T13:29:36.444" v="477" actId="403"/>
          <ac:spMkLst>
            <pc:docMk/>
            <pc:sldMk cId="1202272149" sldId="3877"/>
            <ac:spMk id="54" creationId="{329E9CFC-7413-B344-9603-A91D9152956A}"/>
          </ac:spMkLst>
        </pc:spChg>
        <pc:spChg chg="mod">
          <ac:chgData name="Juan Carlos Becerra Ruiz" userId="c14997ae0998bd06" providerId="LiveId" clId="{1F614D87-91E0-4FAD-A6FC-3E90919B0045}" dt="2023-07-04T13:29:36.444" v="477" actId="403"/>
          <ac:spMkLst>
            <pc:docMk/>
            <pc:sldMk cId="1202272149" sldId="3877"/>
            <ac:spMk id="55" creationId="{1D8E48CF-1A98-8744-8495-33702B793F5B}"/>
          </ac:spMkLst>
        </pc:spChg>
        <pc:spChg chg="mod">
          <ac:chgData name="Juan Carlos Becerra Ruiz" userId="c14997ae0998bd06" providerId="LiveId" clId="{1F614D87-91E0-4FAD-A6FC-3E90919B0045}" dt="2023-07-04T13:29:36.444" v="477" actId="403"/>
          <ac:spMkLst>
            <pc:docMk/>
            <pc:sldMk cId="1202272149" sldId="3877"/>
            <ac:spMk id="56" creationId="{4861A8D8-1781-CE43-8661-BFB0B6901762}"/>
          </ac:spMkLst>
        </pc:spChg>
        <pc:spChg chg="mod">
          <ac:chgData name="Juan Carlos Becerra Ruiz" userId="c14997ae0998bd06" providerId="LiveId" clId="{1F614D87-91E0-4FAD-A6FC-3E90919B0045}" dt="2023-07-04T13:29:36.444" v="477" actId="403"/>
          <ac:spMkLst>
            <pc:docMk/>
            <pc:sldMk cId="1202272149" sldId="3877"/>
            <ac:spMk id="57" creationId="{969613AA-119D-0B4B-9688-B7D6A0F01076}"/>
          </ac:spMkLst>
        </pc:spChg>
        <pc:spChg chg="mod">
          <ac:chgData name="Juan Carlos Becerra Ruiz" userId="c14997ae0998bd06" providerId="LiveId" clId="{1F614D87-91E0-4FAD-A6FC-3E90919B0045}" dt="2023-07-04T13:29:36.444" v="477" actId="403"/>
          <ac:spMkLst>
            <pc:docMk/>
            <pc:sldMk cId="1202272149" sldId="3877"/>
            <ac:spMk id="58" creationId="{A9E165E6-2D8D-6744-B45D-1374F28B3A42}"/>
          </ac:spMkLst>
        </pc:spChg>
        <pc:spChg chg="del mod">
          <ac:chgData name="Juan Carlos Becerra Ruiz" userId="c14997ae0998bd06" providerId="LiveId" clId="{1F614D87-91E0-4FAD-A6FC-3E90919B0045}" dt="2023-07-04T13:29:44.610" v="478" actId="478"/>
          <ac:spMkLst>
            <pc:docMk/>
            <pc:sldMk cId="1202272149" sldId="3877"/>
            <ac:spMk id="59" creationId="{733E0385-A1F9-2E4F-9454-DCF7448CA513}"/>
          </ac:spMkLst>
        </pc:spChg>
        <pc:spChg chg="mod">
          <ac:chgData name="Juan Carlos Becerra Ruiz" userId="c14997ae0998bd06" providerId="LiveId" clId="{1F614D87-91E0-4FAD-A6FC-3E90919B0045}" dt="2023-07-04T13:29:36.444" v="477" actId="403"/>
          <ac:spMkLst>
            <pc:docMk/>
            <pc:sldMk cId="1202272149" sldId="3877"/>
            <ac:spMk id="60" creationId="{BCDD49CD-A393-FF47-8110-CFD5177A1D82}"/>
          </ac:spMkLst>
        </pc:spChg>
        <pc:spChg chg="mod">
          <ac:chgData name="Juan Carlos Becerra Ruiz" userId="c14997ae0998bd06" providerId="LiveId" clId="{1F614D87-91E0-4FAD-A6FC-3E90919B0045}" dt="2023-07-04T13:29:36.444" v="477" actId="403"/>
          <ac:spMkLst>
            <pc:docMk/>
            <pc:sldMk cId="1202272149" sldId="3877"/>
            <ac:spMk id="61" creationId="{3F43D390-BC54-4841-A9D4-1112971FDDE3}"/>
          </ac:spMkLst>
        </pc:spChg>
        <pc:spChg chg="mod">
          <ac:chgData name="Juan Carlos Becerra Ruiz" userId="c14997ae0998bd06" providerId="LiveId" clId="{1F614D87-91E0-4FAD-A6FC-3E90919B0045}" dt="2023-07-04T13:30:08.422" v="490" actId="404"/>
          <ac:spMkLst>
            <pc:docMk/>
            <pc:sldMk cId="1202272149" sldId="3877"/>
            <ac:spMk id="62" creationId="{1BD47271-2A5D-A344-84DA-1B169734F61B}"/>
          </ac:spMkLst>
        </pc:spChg>
        <pc:spChg chg="mod">
          <ac:chgData name="Juan Carlos Becerra Ruiz" userId="c14997ae0998bd06" providerId="LiveId" clId="{1F614D87-91E0-4FAD-A6FC-3E90919B0045}" dt="2023-07-04T13:29:36.444" v="477" actId="403"/>
          <ac:spMkLst>
            <pc:docMk/>
            <pc:sldMk cId="1202272149" sldId="3877"/>
            <ac:spMk id="63" creationId="{5BC1529B-5ED2-A54A-94F8-BF15CA8B895E}"/>
          </ac:spMkLst>
        </pc:spChg>
        <pc:spChg chg="mod">
          <ac:chgData name="Juan Carlos Becerra Ruiz" userId="c14997ae0998bd06" providerId="LiveId" clId="{1F614D87-91E0-4FAD-A6FC-3E90919B0045}" dt="2023-07-04T13:29:36.444" v="477" actId="403"/>
          <ac:spMkLst>
            <pc:docMk/>
            <pc:sldMk cId="1202272149" sldId="3877"/>
            <ac:spMk id="64" creationId="{3841E438-ED56-6845-A475-00D32DF6EC3A}"/>
          </ac:spMkLst>
        </pc:spChg>
        <pc:spChg chg="mod">
          <ac:chgData name="Juan Carlos Becerra Ruiz" userId="c14997ae0998bd06" providerId="LiveId" clId="{1F614D87-91E0-4FAD-A6FC-3E90919B0045}" dt="2023-07-04T13:29:36.444" v="477" actId="403"/>
          <ac:spMkLst>
            <pc:docMk/>
            <pc:sldMk cId="1202272149" sldId="3877"/>
            <ac:spMk id="65" creationId="{4A0CD4B6-7996-1840-9BA5-5EF9CF5BC3D3}"/>
          </ac:spMkLst>
        </pc:spChg>
        <pc:spChg chg="mod">
          <ac:chgData name="Juan Carlos Becerra Ruiz" userId="c14997ae0998bd06" providerId="LiveId" clId="{1F614D87-91E0-4FAD-A6FC-3E90919B0045}" dt="2023-07-04T13:29:36.444" v="477" actId="403"/>
          <ac:spMkLst>
            <pc:docMk/>
            <pc:sldMk cId="1202272149" sldId="3877"/>
            <ac:spMk id="66" creationId="{27A90D87-AE0C-9240-ACCD-434C5F251413}"/>
          </ac:spMkLst>
        </pc:spChg>
        <pc:spChg chg="mod">
          <ac:chgData name="Juan Carlos Becerra Ruiz" userId="c14997ae0998bd06" providerId="LiveId" clId="{1F614D87-91E0-4FAD-A6FC-3E90919B0045}" dt="2023-07-04T13:29:36.444" v="477" actId="403"/>
          <ac:spMkLst>
            <pc:docMk/>
            <pc:sldMk cId="1202272149" sldId="3877"/>
            <ac:spMk id="67" creationId="{BB3E472F-3704-7147-96DA-946716CEB6A7}"/>
          </ac:spMkLst>
        </pc:spChg>
        <pc:spChg chg="mod">
          <ac:chgData name="Juan Carlos Becerra Ruiz" userId="c14997ae0998bd06" providerId="LiveId" clId="{1F614D87-91E0-4FAD-A6FC-3E90919B0045}" dt="2023-07-04T13:29:36.444" v="477" actId="403"/>
          <ac:spMkLst>
            <pc:docMk/>
            <pc:sldMk cId="1202272149" sldId="3877"/>
            <ac:spMk id="70" creationId="{47C727D3-50E4-B54D-B41E-8F370FA162B8}"/>
          </ac:spMkLst>
        </pc:spChg>
        <pc:spChg chg="mod">
          <ac:chgData name="Juan Carlos Becerra Ruiz" userId="c14997ae0998bd06" providerId="LiveId" clId="{1F614D87-91E0-4FAD-A6FC-3E90919B0045}" dt="2023-07-04T13:29:36.444" v="477" actId="403"/>
          <ac:spMkLst>
            <pc:docMk/>
            <pc:sldMk cId="1202272149" sldId="3877"/>
            <ac:spMk id="71" creationId="{18E5D22F-7171-2749-AC4E-9BA25857F3D9}"/>
          </ac:spMkLst>
        </pc:spChg>
        <pc:spChg chg="mod">
          <ac:chgData name="Juan Carlos Becerra Ruiz" userId="c14997ae0998bd06" providerId="LiveId" clId="{1F614D87-91E0-4FAD-A6FC-3E90919B0045}" dt="2023-07-04T13:29:36.444" v="477" actId="403"/>
          <ac:spMkLst>
            <pc:docMk/>
            <pc:sldMk cId="1202272149" sldId="3877"/>
            <ac:spMk id="72" creationId="{EBCFA296-0C47-5741-A93A-0208CE9629B7}"/>
          </ac:spMkLst>
        </pc:spChg>
        <pc:spChg chg="mod">
          <ac:chgData name="Juan Carlos Becerra Ruiz" userId="c14997ae0998bd06" providerId="LiveId" clId="{1F614D87-91E0-4FAD-A6FC-3E90919B0045}" dt="2023-07-04T13:29:36.444" v="477" actId="403"/>
          <ac:spMkLst>
            <pc:docMk/>
            <pc:sldMk cId="1202272149" sldId="3877"/>
            <ac:spMk id="73" creationId="{31083F28-D1FF-E346-BDCA-F9325F7AABAD}"/>
          </ac:spMkLst>
        </pc:spChg>
        <pc:spChg chg="mod">
          <ac:chgData name="Juan Carlos Becerra Ruiz" userId="c14997ae0998bd06" providerId="LiveId" clId="{1F614D87-91E0-4FAD-A6FC-3E90919B0045}" dt="2023-07-04T13:29:36.444" v="477" actId="403"/>
          <ac:spMkLst>
            <pc:docMk/>
            <pc:sldMk cId="1202272149" sldId="3877"/>
            <ac:spMk id="74" creationId="{59E7C597-CE58-A245-A0DD-72BFAD46C759}"/>
          </ac:spMkLst>
        </pc:spChg>
        <pc:spChg chg="mod">
          <ac:chgData name="Juan Carlos Becerra Ruiz" userId="c14997ae0998bd06" providerId="LiveId" clId="{1F614D87-91E0-4FAD-A6FC-3E90919B0045}" dt="2023-07-04T13:29:36.444" v="477" actId="403"/>
          <ac:spMkLst>
            <pc:docMk/>
            <pc:sldMk cId="1202272149" sldId="3877"/>
            <ac:spMk id="76" creationId="{2C10EFD9-5152-F148-8D7E-98C25EE87DD7}"/>
          </ac:spMkLst>
        </pc:spChg>
        <pc:spChg chg="mod">
          <ac:chgData name="Juan Carlos Becerra Ruiz" userId="c14997ae0998bd06" providerId="LiveId" clId="{1F614D87-91E0-4FAD-A6FC-3E90919B0045}" dt="2023-07-04T13:29:36.444" v="477" actId="403"/>
          <ac:spMkLst>
            <pc:docMk/>
            <pc:sldMk cId="1202272149" sldId="3877"/>
            <ac:spMk id="77" creationId="{4E701453-EE5C-884E-B812-607735B0B7A3}"/>
          </ac:spMkLst>
        </pc:spChg>
        <pc:spChg chg="mod">
          <ac:chgData name="Juan Carlos Becerra Ruiz" userId="c14997ae0998bd06" providerId="LiveId" clId="{1F614D87-91E0-4FAD-A6FC-3E90919B0045}" dt="2023-07-04T13:29:36.444" v="477" actId="403"/>
          <ac:spMkLst>
            <pc:docMk/>
            <pc:sldMk cId="1202272149" sldId="3877"/>
            <ac:spMk id="78" creationId="{53879E7A-9A19-CA44-AFEC-8090855726D4}"/>
          </ac:spMkLst>
        </pc:spChg>
        <pc:spChg chg="mod">
          <ac:chgData name="Juan Carlos Becerra Ruiz" userId="c14997ae0998bd06" providerId="LiveId" clId="{1F614D87-91E0-4FAD-A6FC-3E90919B0045}" dt="2023-07-04T13:29:36.444" v="477" actId="403"/>
          <ac:spMkLst>
            <pc:docMk/>
            <pc:sldMk cId="1202272149" sldId="3877"/>
            <ac:spMk id="79" creationId="{9A216B0D-F685-2E45-8E38-5285AEE57A80}"/>
          </ac:spMkLst>
        </pc:spChg>
        <pc:spChg chg="mod">
          <ac:chgData name="Juan Carlos Becerra Ruiz" userId="c14997ae0998bd06" providerId="LiveId" clId="{1F614D87-91E0-4FAD-A6FC-3E90919B0045}" dt="2023-07-04T13:29:36.444" v="477" actId="403"/>
          <ac:spMkLst>
            <pc:docMk/>
            <pc:sldMk cId="1202272149" sldId="3877"/>
            <ac:spMk id="80" creationId="{4DBFDF9A-F01A-DD45-9E19-4BF930E535AD}"/>
          </ac:spMkLst>
        </pc:spChg>
        <pc:grpChg chg="mod">
          <ac:chgData name="Juan Carlos Becerra Ruiz" userId="c14997ae0998bd06" providerId="LiveId" clId="{1F614D87-91E0-4FAD-A6FC-3E90919B0045}" dt="2023-07-04T13:29:36.444" v="477" actId="403"/>
          <ac:grpSpMkLst>
            <pc:docMk/>
            <pc:sldMk cId="1202272149" sldId="3877"/>
            <ac:grpSpMk id="68" creationId="{2A107ADD-828D-764C-B974-173D422C2936}"/>
          </ac:grpSpMkLst>
        </pc:grpChg>
        <pc:grpChg chg="mod">
          <ac:chgData name="Juan Carlos Becerra Ruiz" userId="c14997ae0998bd06" providerId="LiveId" clId="{1F614D87-91E0-4FAD-A6FC-3E90919B0045}" dt="2023-07-04T13:29:36.444" v="477" actId="403"/>
          <ac:grpSpMkLst>
            <pc:docMk/>
            <pc:sldMk cId="1202272149" sldId="3877"/>
            <ac:grpSpMk id="69" creationId="{5E3E13DF-681D-194E-9C81-D53226EC2ADD}"/>
          </ac:grpSpMkLst>
        </pc:grpChg>
        <pc:grpChg chg="mod">
          <ac:chgData name="Juan Carlos Becerra Ruiz" userId="c14997ae0998bd06" providerId="LiveId" clId="{1F614D87-91E0-4FAD-A6FC-3E90919B0045}" dt="2023-07-04T13:29:36.444" v="477" actId="403"/>
          <ac:grpSpMkLst>
            <pc:docMk/>
            <pc:sldMk cId="1202272149" sldId="3877"/>
            <ac:grpSpMk id="75" creationId="{F4AE5C24-7F19-FC47-B47E-9D48BC3BEAF0}"/>
          </ac:grpSpMkLst>
        </pc:grpChg>
      </pc:sldChg>
      <pc:sldChg chg="addSp delSp modSp add mod">
        <pc:chgData name="Juan Carlos Becerra Ruiz" userId="c14997ae0998bd06" providerId="LiveId" clId="{1F614D87-91E0-4FAD-A6FC-3E90919B0045}" dt="2023-07-04T13:46:52.536" v="754" actId="20577"/>
        <pc:sldMkLst>
          <pc:docMk/>
          <pc:sldMk cId="1357175242" sldId="3939"/>
        </pc:sldMkLst>
        <pc:spChg chg="mod">
          <ac:chgData name="Juan Carlos Becerra Ruiz" userId="c14997ae0998bd06" providerId="LiveId" clId="{1F614D87-91E0-4FAD-A6FC-3E90919B0045}" dt="2023-07-04T13:39:49.160" v="617"/>
          <ac:spMkLst>
            <pc:docMk/>
            <pc:sldMk cId="1357175242" sldId="3939"/>
            <ac:spMk id="2" creationId="{3B53C9C7-140B-5B4D-82F3-707578F5199F}"/>
          </ac:spMkLst>
        </pc:spChg>
        <pc:spChg chg="del">
          <ac:chgData name="Juan Carlos Becerra Ruiz" userId="c14997ae0998bd06" providerId="LiveId" clId="{1F614D87-91E0-4FAD-A6FC-3E90919B0045}" dt="2023-07-04T13:39:52.424" v="618" actId="478"/>
          <ac:spMkLst>
            <pc:docMk/>
            <pc:sldMk cId="1357175242" sldId="3939"/>
            <ac:spMk id="3" creationId="{4006D507-E4D9-2D49-A1B5-B0712F5A87FC}"/>
          </ac:spMkLst>
        </pc:spChg>
        <pc:spChg chg="mod">
          <ac:chgData name="Juan Carlos Becerra Ruiz" userId="c14997ae0998bd06" providerId="LiveId" clId="{1F614D87-91E0-4FAD-A6FC-3E90919B0045}" dt="2023-07-04T13:40:45.211" v="638" actId="1076"/>
          <ac:spMkLst>
            <pc:docMk/>
            <pc:sldMk cId="1357175242" sldId="3939"/>
            <ac:spMk id="8" creationId="{B293DE6E-4D75-F048-8A51-4590B62BC39A}"/>
          </ac:spMkLst>
        </pc:spChg>
        <pc:spChg chg="mod">
          <ac:chgData name="Juan Carlos Becerra Ruiz" userId="c14997ae0998bd06" providerId="LiveId" clId="{1F614D87-91E0-4FAD-A6FC-3E90919B0045}" dt="2023-07-04T13:40:27.382" v="629" actId="1076"/>
          <ac:spMkLst>
            <pc:docMk/>
            <pc:sldMk cId="1357175242" sldId="3939"/>
            <ac:spMk id="23" creationId="{C6D53B3E-6F58-E64F-8062-1FF33D5B9DE4}"/>
          </ac:spMkLst>
        </pc:spChg>
        <pc:spChg chg="mod">
          <ac:chgData name="Juan Carlos Becerra Ruiz" userId="c14997ae0998bd06" providerId="LiveId" clId="{1F614D87-91E0-4FAD-A6FC-3E90919B0045}" dt="2023-07-04T13:40:59.188" v="647" actId="1076"/>
          <ac:spMkLst>
            <pc:docMk/>
            <pc:sldMk cId="1357175242" sldId="3939"/>
            <ac:spMk id="32" creationId="{64942AF7-F4CA-EA4A-AE39-47832744E9A1}"/>
          </ac:spMkLst>
        </pc:spChg>
        <pc:spChg chg="mod">
          <ac:chgData name="Juan Carlos Becerra Ruiz" userId="c14997ae0998bd06" providerId="LiveId" clId="{1F614D87-91E0-4FAD-A6FC-3E90919B0045}" dt="2023-07-04T13:41:22.661" v="661" actId="20577"/>
          <ac:spMkLst>
            <pc:docMk/>
            <pc:sldMk cId="1357175242" sldId="3939"/>
            <ac:spMk id="34" creationId="{90A6E800-D880-1B40-9AB5-0A9D360BD49C}"/>
          </ac:spMkLst>
        </pc:spChg>
        <pc:spChg chg="mod">
          <ac:chgData name="Juan Carlos Becerra Ruiz" userId="c14997ae0998bd06" providerId="LiveId" clId="{1F614D87-91E0-4FAD-A6FC-3E90919B0045}" dt="2023-07-04T13:41:25.714" v="663" actId="20577"/>
          <ac:spMkLst>
            <pc:docMk/>
            <pc:sldMk cId="1357175242" sldId="3939"/>
            <ac:spMk id="35" creationId="{29E3EDD6-A878-6C4B-A35E-8C5B00F04382}"/>
          </ac:spMkLst>
        </pc:spChg>
        <pc:spChg chg="mod">
          <ac:chgData name="Juan Carlos Becerra Ruiz" userId="c14997ae0998bd06" providerId="LiveId" clId="{1F614D87-91E0-4FAD-A6FC-3E90919B0045}" dt="2023-07-04T13:42:03.472" v="686" actId="20577"/>
          <ac:spMkLst>
            <pc:docMk/>
            <pc:sldMk cId="1357175242" sldId="3939"/>
            <ac:spMk id="36" creationId="{AA2D4AB3-1067-D549-BB0D-074C2EF2603D}"/>
          </ac:spMkLst>
        </pc:spChg>
        <pc:spChg chg="mod">
          <ac:chgData name="Juan Carlos Becerra Ruiz" userId="c14997ae0998bd06" providerId="LiveId" clId="{1F614D87-91E0-4FAD-A6FC-3E90919B0045}" dt="2023-07-04T13:42:08.315" v="688" actId="20577"/>
          <ac:spMkLst>
            <pc:docMk/>
            <pc:sldMk cId="1357175242" sldId="3939"/>
            <ac:spMk id="37" creationId="{4E9F9DE7-D622-0D46-9D64-362F045DE17F}"/>
          </ac:spMkLst>
        </pc:spChg>
        <pc:spChg chg="mod">
          <ac:chgData name="Juan Carlos Becerra Ruiz" userId="c14997ae0998bd06" providerId="LiveId" clId="{1F614D87-91E0-4FAD-A6FC-3E90919B0045}" dt="2023-07-04T13:42:56.968" v="706" actId="20577"/>
          <ac:spMkLst>
            <pc:docMk/>
            <pc:sldMk cId="1357175242" sldId="3939"/>
            <ac:spMk id="38" creationId="{C90BDB6C-DA62-734E-B415-A88BA29747F7}"/>
          </ac:spMkLst>
        </pc:spChg>
        <pc:spChg chg="mod">
          <ac:chgData name="Juan Carlos Becerra Ruiz" userId="c14997ae0998bd06" providerId="LiveId" clId="{1F614D87-91E0-4FAD-A6FC-3E90919B0045}" dt="2023-07-04T13:43:24.985" v="716" actId="20577"/>
          <ac:spMkLst>
            <pc:docMk/>
            <pc:sldMk cId="1357175242" sldId="3939"/>
            <ac:spMk id="39" creationId="{A5BA61C7-CDD4-FC44-ABB9-71846B0554C7}"/>
          </ac:spMkLst>
        </pc:spChg>
        <pc:spChg chg="mod">
          <ac:chgData name="Juan Carlos Becerra Ruiz" userId="c14997ae0998bd06" providerId="LiveId" clId="{1F614D87-91E0-4FAD-A6FC-3E90919B0045}" dt="2023-07-04T13:45:45.487" v="726" actId="20577"/>
          <ac:spMkLst>
            <pc:docMk/>
            <pc:sldMk cId="1357175242" sldId="3939"/>
            <ac:spMk id="40" creationId="{30508B8B-C6AF-D149-84BC-AA05D841416F}"/>
          </ac:spMkLst>
        </pc:spChg>
        <pc:spChg chg="mod">
          <ac:chgData name="Juan Carlos Becerra Ruiz" userId="c14997ae0998bd06" providerId="LiveId" clId="{1F614D87-91E0-4FAD-A6FC-3E90919B0045}" dt="2023-07-04T13:46:05.901" v="734" actId="20577"/>
          <ac:spMkLst>
            <pc:docMk/>
            <pc:sldMk cId="1357175242" sldId="3939"/>
            <ac:spMk id="41" creationId="{C4C64839-9512-8241-B159-2A97C5EA9412}"/>
          </ac:spMkLst>
        </pc:spChg>
        <pc:spChg chg="mod">
          <ac:chgData name="Juan Carlos Becerra Ruiz" userId="c14997ae0998bd06" providerId="LiveId" clId="{1F614D87-91E0-4FAD-A6FC-3E90919B0045}" dt="2023-07-04T13:46:32.013" v="746" actId="20577"/>
          <ac:spMkLst>
            <pc:docMk/>
            <pc:sldMk cId="1357175242" sldId="3939"/>
            <ac:spMk id="42" creationId="{5C456621-C0A7-0441-BD41-310E59389BF1}"/>
          </ac:spMkLst>
        </pc:spChg>
        <pc:spChg chg="mod">
          <ac:chgData name="Juan Carlos Becerra Ruiz" userId="c14997ae0998bd06" providerId="LiveId" clId="{1F614D87-91E0-4FAD-A6FC-3E90919B0045}" dt="2023-07-04T13:46:52.536" v="754" actId="20577"/>
          <ac:spMkLst>
            <pc:docMk/>
            <pc:sldMk cId="1357175242" sldId="3939"/>
            <ac:spMk id="43" creationId="{F1D7D4EA-22B2-E145-AF95-8EDBDA68AA92}"/>
          </ac:spMkLst>
        </pc:spChg>
        <pc:spChg chg="del">
          <ac:chgData name="Juan Carlos Becerra Ruiz" userId="c14997ae0998bd06" providerId="LiveId" clId="{1F614D87-91E0-4FAD-A6FC-3E90919B0045}" dt="2023-07-04T13:40:06.319" v="619" actId="478"/>
          <ac:spMkLst>
            <pc:docMk/>
            <pc:sldMk cId="1357175242" sldId="3939"/>
            <ac:spMk id="44" creationId="{DB607329-DC4D-354E-8324-2A40B717B63A}"/>
          </ac:spMkLst>
        </pc:spChg>
        <pc:spChg chg="mod">
          <ac:chgData name="Juan Carlos Becerra Ruiz" userId="c14997ae0998bd06" providerId="LiveId" clId="{1F614D87-91E0-4FAD-A6FC-3E90919B0045}" dt="2023-07-04T13:41:19.349" v="659" actId="122"/>
          <ac:spMkLst>
            <pc:docMk/>
            <pc:sldMk cId="1357175242" sldId="3939"/>
            <ac:spMk id="45" creationId="{C5C8FD93-A744-654D-A0E8-4B509C5380FF}"/>
          </ac:spMkLst>
        </pc:spChg>
        <pc:spChg chg="del">
          <ac:chgData name="Juan Carlos Becerra Ruiz" userId="c14997ae0998bd06" providerId="LiveId" clId="{1F614D87-91E0-4FAD-A6FC-3E90919B0045}" dt="2023-07-04T13:40:09.994" v="621" actId="478"/>
          <ac:spMkLst>
            <pc:docMk/>
            <pc:sldMk cId="1357175242" sldId="3939"/>
            <ac:spMk id="48" creationId="{96ABCCD1-084F-CE45-A2A9-8583EF2FD44C}"/>
          </ac:spMkLst>
        </pc:spChg>
        <pc:spChg chg="mod">
          <ac:chgData name="Juan Carlos Becerra Ruiz" userId="c14997ae0998bd06" providerId="LiveId" clId="{1F614D87-91E0-4FAD-A6FC-3E90919B0045}" dt="2023-07-04T13:41:44.340" v="674" actId="404"/>
          <ac:spMkLst>
            <pc:docMk/>
            <pc:sldMk cId="1357175242" sldId="3939"/>
            <ac:spMk id="49" creationId="{844ED575-1D88-1D4F-81BC-E1CAA496984B}"/>
          </ac:spMkLst>
        </pc:spChg>
        <pc:spChg chg="del">
          <ac:chgData name="Juan Carlos Becerra Ruiz" userId="c14997ae0998bd06" providerId="LiveId" clId="{1F614D87-91E0-4FAD-A6FC-3E90919B0045}" dt="2023-07-04T13:40:14.252" v="623" actId="478"/>
          <ac:spMkLst>
            <pc:docMk/>
            <pc:sldMk cId="1357175242" sldId="3939"/>
            <ac:spMk id="51" creationId="{7576CF0C-354A-AB40-B749-FB5B10B75894}"/>
          </ac:spMkLst>
        </pc:spChg>
        <pc:spChg chg="mod">
          <ac:chgData name="Juan Carlos Becerra Ruiz" userId="c14997ae0998bd06" providerId="LiveId" clId="{1F614D87-91E0-4FAD-A6FC-3E90919B0045}" dt="2023-07-04T13:42:31.806" v="697" actId="404"/>
          <ac:spMkLst>
            <pc:docMk/>
            <pc:sldMk cId="1357175242" sldId="3939"/>
            <ac:spMk id="52" creationId="{A03FF609-07E3-0A46-8077-1B8F59B9DE0A}"/>
          </ac:spMkLst>
        </pc:spChg>
        <pc:spChg chg="add del">
          <ac:chgData name="Juan Carlos Becerra Ruiz" userId="c14997ae0998bd06" providerId="LiveId" clId="{1F614D87-91E0-4FAD-A6FC-3E90919B0045}" dt="2023-07-04T13:40:29.973" v="631" actId="478"/>
          <ac:spMkLst>
            <pc:docMk/>
            <pc:sldMk cId="1357175242" sldId="3939"/>
            <ac:spMk id="54" creationId="{CD0CE4C6-615F-E745-A3B8-AD776E0F3BE1}"/>
          </ac:spMkLst>
        </pc:spChg>
        <pc:spChg chg="mod">
          <ac:chgData name="Juan Carlos Becerra Ruiz" userId="c14997ae0998bd06" providerId="LiveId" clId="{1F614D87-91E0-4FAD-A6FC-3E90919B0045}" dt="2023-07-04T13:42:34.558" v="698" actId="403"/>
          <ac:spMkLst>
            <pc:docMk/>
            <pc:sldMk cId="1357175242" sldId="3939"/>
            <ac:spMk id="55" creationId="{355A05D7-C504-C14C-A220-B6C5F85AE264}"/>
          </ac:spMkLst>
        </pc:spChg>
        <pc:spChg chg="del">
          <ac:chgData name="Juan Carlos Becerra Ruiz" userId="c14997ae0998bd06" providerId="LiveId" clId="{1F614D87-91E0-4FAD-A6FC-3E90919B0045}" dt="2023-07-04T13:40:35.486" v="633" actId="478"/>
          <ac:spMkLst>
            <pc:docMk/>
            <pc:sldMk cId="1357175242" sldId="3939"/>
            <ac:spMk id="57" creationId="{E9FBA949-491B-5F4F-9B3F-C7E212A03313}"/>
          </ac:spMkLst>
        </pc:spChg>
        <pc:spChg chg="mod">
          <ac:chgData name="Juan Carlos Becerra Ruiz" userId="c14997ae0998bd06" providerId="LiveId" clId="{1F614D87-91E0-4FAD-A6FC-3E90919B0045}" dt="2023-07-04T13:42:52.810" v="704" actId="122"/>
          <ac:spMkLst>
            <pc:docMk/>
            <pc:sldMk cId="1357175242" sldId="3939"/>
            <ac:spMk id="58" creationId="{5E1AE50C-8441-DF46-A253-18E04E0E1D04}"/>
          </ac:spMkLst>
        </pc:spChg>
        <pc:spChg chg="del">
          <ac:chgData name="Juan Carlos Becerra Ruiz" userId="c14997ae0998bd06" providerId="LiveId" clId="{1F614D87-91E0-4FAD-A6FC-3E90919B0045}" dt="2023-07-04T13:40:39.998" v="635" actId="478"/>
          <ac:spMkLst>
            <pc:docMk/>
            <pc:sldMk cId="1357175242" sldId="3939"/>
            <ac:spMk id="60" creationId="{BD36ADEE-7D2A-A547-BEFB-29080CA3FBA1}"/>
          </ac:spMkLst>
        </pc:spChg>
        <pc:spChg chg="mod">
          <ac:chgData name="Juan Carlos Becerra Ruiz" userId="c14997ae0998bd06" providerId="LiveId" clId="{1F614D87-91E0-4FAD-A6FC-3E90919B0045}" dt="2023-07-04T13:43:18.189" v="712" actId="113"/>
          <ac:spMkLst>
            <pc:docMk/>
            <pc:sldMk cId="1357175242" sldId="3939"/>
            <ac:spMk id="61" creationId="{125C0E0E-2FA6-8348-AA70-80F3ED923344}"/>
          </ac:spMkLst>
        </pc:spChg>
        <pc:spChg chg="del">
          <ac:chgData name="Juan Carlos Becerra Ruiz" userId="c14997ae0998bd06" providerId="LiveId" clId="{1F614D87-91E0-4FAD-A6FC-3E90919B0045}" dt="2023-07-04T13:40:48.550" v="640" actId="478"/>
          <ac:spMkLst>
            <pc:docMk/>
            <pc:sldMk cId="1357175242" sldId="3939"/>
            <ac:spMk id="63" creationId="{86DE67E4-7838-C94A-BD3F-14933C58E054}"/>
          </ac:spMkLst>
        </pc:spChg>
        <pc:spChg chg="mod">
          <ac:chgData name="Juan Carlos Becerra Ruiz" userId="c14997ae0998bd06" providerId="LiveId" clId="{1F614D87-91E0-4FAD-A6FC-3E90919B0045}" dt="2023-07-04T13:45:41.752" v="724" actId="122"/>
          <ac:spMkLst>
            <pc:docMk/>
            <pc:sldMk cId="1357175242" sldId="3939"/>
            <ac:spMk id="64" creationId="{1147BE0C-7F41-6046-8814-8A20AC75C791}"/>
          </ac:spMkLst>
        </pc:spChg>
        <pc:spChg chg="del">
          <ac:chgData name="Juan Carlos Becerra Ruiz" userId="c14997ae0998bd06" providerId="LiveId" clId="{1F614D87-91E0-4FAD-A6FC-3E90919B0045}" dt="2023-07-04T13:40:52.181" v="642" actId="478"/>
          <ac:spMkLst>
            <pc:docMk/>
            <pc:sldMk cId="1357175242" sldId="3939"/>
            <ac:spMk id="66" creationId="{57CDD6AE-3937-1D45-B1D8-77B7A60F8BA8}"/>
          </ac:spMkLst>
        </pc:spChg>
        <pc:spChg chg="mod">
          <ac:chgData name="Juan Carlos Becerra Ruiz" userId="c14997ae0998bd06" providerId="LiveId" clId="{1F614D87-91E0-4FAD-A6FC-3E90919B0045}" dt="2023-07-04T13:46:01.744" v="732" actId="122"/>
          <ac:spMkLst>
            <pc:docMk/>
            <pc:sldMk cId="1357175242" sldId="3939"/>
            <ac:spMk id="67" creationId="{928F7939-3624-8B4D-BC7B-0CA9697CCCCF}"/>
          </ac:spMkLst>
        </pc:spChg>
        <pc:spChg chg="del">
          <ac:chgData name="Juan Carlos Becerra Ruiz" userId="c14997ae0998bd06" providerId="LiveId" clId="{1F614D87-91E0-4FAD-A6FC-3E90919B0045}" dt="2023-07-04T13:40:55.313" v="644" actId="478"/>
          <ac:spMkLst>
            <pc:docMk/>
            <pc:sldMk cId="1357175242" sldId="3939"/>
            <ac:spMk id="69" creationId="{CFD33FF1-11D6-1C4F-8885-6C76951DB5F8}"/>
          </ac:spMkLst>
        </pc:spChg>
        <pc:spChg chg="mod">
          <ac:chgData name="Juan Carlos Becerra Ruiz" userId="c14997ae0998bd06" providerId="LiveId" clId="{1F614D87-91E0-4FAD-A6FC-3E90919B0045}" dt="2023-07-04T13:46:25.993" v="740" actId="122"/>
          <ac:spMkLst>
            <pc:docMk/>
            <pc:sldMk cId="1357175242" sldId="3939"/>
            <ac:spMk id="70" creationId="{7015EAFC-3E41-E045-BC05-F2FD0E3797CB}"/>
          </ac:spMkLst>
        </pc:spChg>
        <pc:spChg chg="del">
          <ac:chgData name="Juan Carlos Becerra Ruiz" userId="c14997ae0998bd06" providerId="LiveId" clId="{1F614D87-91E0-4FAD-A6FC-3E90919B0045}" dt="2023-07-04T13:40:58.706" v="646" actId="478"/>
          <ac:spMkLst>
            <pc:docMk/>
            <pc:sldMk cId="1357175242" sldId="3939"/>
            <ac:spMk id="72" creationId="{3B9CCCD4-8C7D-5449-9DFB-B3DB33075754}"/>
          </ac:spMkLst>
        </pc:spChg>
        <pc:spChg chg="mod">
          <ac:chgData name="Juan Carlos Becerra Ruiz" userId="c14997ae0998bd06" providerId="LiveId" clId="{1F614D87-91E0-4FAD-A6FC-3E90919B0045}" dt="2023-07-04T13:46:49.152" v="752" actId="122"/>
          <ac:spMkLst>
            <pc:docMk/>
            <pc:sldMk cId="1357175242" sldId="3939"/>
            <ac:spMk id="73" creationId="{510CC36A-6DED-E04D-88EA-D22275BCA093}"/>
          </ac:spMkLst>
        </pc:spChg>
      </pc:sldChg>
      <pc:sldChg chg="delSp modSp add mod">
        <pc:chgData name="Juan Carlos Becerra Ruiz" userId="c14997ae0998bd06" providerId="LiveId" clId="{1F614D87-91E0-4FAD-A6FC-3E90919B0045}" dt="2023-07-04T13:59:30.164" v="1052" actId="404"/>
        <pc:sldMkLst>
          <pc:docMk/>
          <pc:sldMk cId="1108791566" sldId="3943"/>
        </pc:sldMkLst>
        <pc:spChg chg="mod">
          <ac:chgData name="Juan Carlos Becerra Ruiz" userId="c14997ae0998bd06" providerId="LiveId" clId="{1F614D87-91E0-4FAD-A6FC-3E90919B0045}" dt="2023-07-04T13:52:28.571" v="870"/>
          <ac:spMkLst>
            <pc:docMk/>
            <pc:sldMk cId="1108791566" sldId="3943"/>
            <ac:spMk id="2" creationId="{0DE18813-6C85-7640-8C55-E413065A5856}"/>
          </ac:spMkLst>
        </pc:spChg>
        <pc:spChg chg="del">
          <ac:chgData name="Juan Carlos Becerra Ruiz" userId="c14997ae0998bd06" providerId="LiveId" clId="{1F614D87-91E0-4FAD-A6FC-3E90919B0045}" dt="2023-07-04T13:52:30.676" v="871" actId="478"/>
          <ac:spMkLst>
            <pc:docMk/>
            <pc:sldMk cId="1108791566" sldId="3943"/>
            <ac:spMk id="3" creationId="{0ACDE59A-0A58-F94B-AAA4-02F4083A2B21}"/>
          </ac:spMkLst>
        </pc:spChg>
        <pc:spChg chg="mod">
          <ac:chgData name="Juan Carlos Becerra Ruiz" userId="c14997ae0998bd06" providerId="LiveId" clId="{1F614D87-91E0-4FAD-A6FC-3E90919B0045}" dt="2023-07-04T13:52:51.576" v="894" actId="1035"/>
          <ac:spMkLst>
            <pc:docMk/>
            <pc:sldMk cId="1108791566" sldId="3943"/>
            <ac:spMk id="4" creationId="{56987CD7-60CE-3A44-81B4-1A284A034008}"/>
          </ac:spMkLst>
        </pc:spChg>
        <pc:spChg chg="mod">
          <ac:chgData name="Juan Carlos Becerra Ruiz" userId="c14997ae0998bd06" providerId="LiveId" clId="{1F614D87-91E0-4FAD-A6FC-3E90919B0045}" dt="2023-07-04T13:52:51.576" v="894" actId="1035"/>
          <ac:spMkLst>
            <pc:docMk/>
            <pc:sldMk cId="1108791566" sldId="3943"/>
            <ac:spMk id="5" creationId="{10AE46DA-C4FA-8341-B7D1-13C9DAD61138}"/>
          </ac:spMkLst>
        </pc:spChg>
        <pc:spChg chg="mod">
          <ac:chgData name="Juan Carlos Becerra Ruiz" userId="c14997ae0998bd06" providerId="LiveId" clId="{1F614D87-91E0-4FAD-A6FC-3E90919B0045}" dt="2023-07-04T13:52:51.576" v="894" actId="1035"/>
          <ac:spMkLst>
            <pc:docMk/>
            <pc:sldMk cId="1108791566" sldId="3943"/>
            <ac:spMk id="6" creationId="{07EC7A81-5BFA-C44C-8B77-C7135B71AA6C}"/>
          </ac:spMkLst>
        </pc:spChg>
        <pc:spChg chg="mod">
          <ac:chgData name="Juan Carlos Becerra Ruiz" userId="c14997ae0998bd06" providerId="LiveId" clId="{1F614D87-91E0-4FAD-A6FC-3E90919B0045}" dt="2023-07-04T13:52:51.576" v="894" actId="1035"/>
          <ac:spMkLst>
            <pc:docMk/>
            <pc:sldMk cId="1108791566" sldId="3943"/>
            <ac:spMk id="7" creationId="{6D1E3AB7-9241-6B4E-98D2-B3BD4807452F}"/>
          </ac:spMkLst>
        </pc:spChg>
        <pc:spChg chg="mod">
          <ac:chgData name="Juan Carlos Becerra Ruiz" userId="c14997ae0998bd06" providerId="LiveId" clId="{1F614D87-91E0-4FAD-A6FC-3E90919B0045}" dt="2023-07-04T13:52:51.576" v="894" actId="1035"/>
          <ac:spMkLst>
            <pc:docMk/>
            <pc:sldMk cId="1108791566" sldId="3943"/>
            <ac:spMk id="8" creationId="{A77A9D62-947D-9248-BE4C-045D8691EF26}"/>
          </ac:spMkLst>
        </pc:spChg>
        <pc:spChg chg="mod">
          <ac:chgData name="Juan Carlos Becerra Ruiz" userId="c14997ae0998bd06" providerId="LiveId" clId="{1F614D87-91E0-4FAD-A6FC-3E90919B0045}" dt="2023-07-04T13:52:51.576" v="894" actId="1035"/>
          <ac:spMkLst>
            <pc:docMk/>
            <pc:sldMk cId="1108791566" sldId="3943"/>
            <ac:spMk id="9" creationId="{875250C3-39F0-DD46-8B7F-16CED7BBD229}"/>
          </ac:spMkLst>
        </pc:spChg>
        <pc:spChg chg="mod">
          <ac:chgData name="Juan Carlos Becerra Ruiz" userId="c14997ae0998bd06" providerId="LiveId" clId="{1F614D87-91E0-4FAD-A6FC-3E90919B0045}" dt="2023-07-04T13:52:51.576" v="894" actId="1035"/>
          <ac:spMkLst>
            <pc:docMk/>
            <pc:sldMk cId="1108791566" sldId="3943"/>
            <ac:spMk id="10" creationId="{D0878716-F714-B944-A68F-3C8AC1C06F1C}"/>
          </ac:spMkLst>
        </pc:spChg>
        <pc:spChg chg="mod">
          <ac:chgData name="Juan Carlos Becerra Ruiz" userId="c14997ae0998bd06" providerId="LiveId" clId="{1F614D87-91E0-4FAD-A6FC-3E90919B0045}" dt="2023-07-04T13:52:51.576" v="894" actId="1035"/>
          <ac:spMkLst>
            <pc:docMk/>
            <pc:sldMk cId="1108791566" sldId="3943"/>
            <ac:spMk id="11" creationId="{8DD42599-4A3B-1048-BCF3-9AEA797D1A11}"/>
          </ac:spMkLst>
        </pc:spChg>
        <pc:spChg chg="mod">
          <ac:chgData name="Juan Carlos Becerra Ruiz" userId="c14997ae0998bd06" providerId="LiveId" clId="{1F614D87-91E0-4FAD-A6FC-3E90919B0045}" dt="2023-07-04T13:52:51.576" v="894" actId="1035"/>
          <ac:spMkLst>
            <pc:docMk/>
            <pc:sldMk cId="1108791566" sldId="3943"/>
            <ac:spMk id="12" creationId="{946B103C-00DF-BA47-AAA5-32A0F30F472E}"/>
          </ac:spMkLst>
        </pc:spChg>
        <pc:spChg chg="mod">
          <ac:chgData name="Juan Carlos Becerra Ruiz" userId="c14997ae0998bd06" providerId="LiveId" clId="{1F614D87-91E0-4FAD-A6FC-3E90919B0045}" dt="2023-07-04T13:52:51.576" v="894" actId="1035"/>
          <ac:spMkLst>
            <pc:docMk/>
            <pc:sldMk cId="1108791566" sldId="3943"/>
            <ac:spMk id="15" creationId="{17E97751-9791-B648-BCEC-2269C87BF985}"/>
          </ac:spMkLst>
        </pc:spChg>
        <pc:spChg chg="mod">
          <ac:chgData name="Juan Carlos Becerra Ruiz" userId="c14997ae0998bd06" providerId="LiveId" clId="{1F614D87-91E0-4FAD-A6FC-3E90919B0045}" dt="2023-07-04T13:57:37.829" v="990" actId="20577"/>
          <ac:spMkLst>
            <pc:docMk/>
            <pc:sldMk cId="1108791566" sldId="3943"/>
            <ac:spMk id="18" creationId="{59FCB69C-BF69-5F4B-95A7-C552C25202A6}"/>
          </ac:spMkLst>
        </pc:spChg>
        <pc:spChg chg="mod">
          <ac:chgData name="Juan Carlos Becerra Ruiz" userId="c14997ae0998bd06" providerId="LiveId" clId="{1F614D87-91E0-4FAD-A6FC-3E90919B0045}" dt="2023-07-04T13:55:38.965" v="956" actId="123"/>
          <ac:spMkLst>
            <pc:docMk/>
            <pc:sldMk cId="1108791566" sldId="3943"/>
            <ac:spMk id="19" creationId="{AD3D76A7-0DD7-8041-A2C3-E1C9EF1E643B}"/>
          </ac:spMkLst>
        </pc:spChg>
        <pc:spChg chg="mod">
          <ac:chgData name="Juan Carlos Becerra Ruiz" userId="c14997ae0998bd06" providerId="LiveId" clId="{1F614D87-91E0-4FAD-A6FC-3E90919B0045}" dt="2023-07-04T13:57:43.073" v="991" actId="20577"/>
          <ac:spMkLst>
            <pc:docMk/>
            <pc:sldMk cId="1108791566" sldId="3943"/>
            <ac:spMk id="22" creationId="{0F6D5B01-9120-4844-AF77-822CC5F4B2FF}"/>
          </ac:spMkLst>
        </pc:spChg>
        <pc:spChg chg="mod">
          <ac:chgData name="Juan Carlos Becerra Ruiz" userId="c14997ae0998bd06" providerId="LiveId" clId="{1F614D87-91E0-4FAD-A6FC-3E90919B0045}" dt="2023-07-04T13:55:41.029" v="957" actId="123"/>
          <ac:spMkLst>
            <pc:docMk/>
            <pc:sldMk cId="1108791566" sldId="3943"/>
            <ac:spMk id="23" creationId="{5BF4ED54-D5DE-EE42-9C2B-B09E6F5B9C90}"/>
          </ac:spMkLst>
        </pc:spChg>
        <pc:spChg chg="mod">
          <ac:chgData name="Juan Carlos Becerra Ruiz" userId="c14997ae0998bd06" providerId="LiveId" clId="{1F614D87-91E0-4FAD-A6FC-3E90919B0045}" dt="2023-07-04T13:57:48.370" v="993" actId="6549"/>
          <ac:spMkLst>
            <pc:docMk/>
            <pc:sldMk cId="1108791566" sldId="3943"/>
            <ac:spMk id="25" creationId="{3355C19F-21D0-7C4D-A1EF-E96B6A53C294}"/>
          </ac:spMkLst>
        </pc:spChg>
        <pc:spChg chg="mod">
          <ac:chgData name="Juan Carlos Becerra Ruiz" userId="c14997ae0998bd06" providerId="LiveId" clId="{1F614D87-91E0-4FAD-A6FC-3E90919B0045}" dt="2023-07-04T13:55:43.093" v="958" actId="123"/>
          <ac:spMkLst>
            <pc:docMk/>
            <pc:sldMk cId="1108791566" sldId="3943"/>
            <ac:spMk id="26" creationId="{F3BCD1B1-68A5-B34F-A8B6-0BC667C3D19E}"/>
          </ac:spMkLst>
        </pc:spChg>
        <pc:spChg chg="mod">
          <ac:chgData name="Juan Carlos Becerra Ruiz" userId="c14997ae0998bd06" providerId="LiveId" clId="{1F614D87-91E0-4FAD-A6FC-3E90919B0045}" dt="2023-07-04T13:57:54.064" v="995" actId="6549"/>
          <ac:spMkLst>
            <pc:docMk/>
            <pc:sldMk cId="1108791566" sldId="3943"/>
            <ac:spMk id="28" creationId="{480ACF95-1D83-6540-B912-EB56F311E759}"/>
          </ac:spMkLst>
        </pc:spChg>
        <pc:spChg chg="mod">
          <ac:chgData name="Juan Carlos Becerra Ruiz" userId="c14997ae0998bd06" providerId="LiveId" clId="{1F614D87-91E0-4FAD-A6FC-3E90919B0045}" dt="2023-07-04T13:56:59.716" v="988" actId="113"/>
          <ac:spMkLst>
            <pc:docMk/>
            <pc:sldMk cId="1108791566" sldId="3943"/>
            <ac:spMk id="29" creationId="{FD4F75AB-ACCD-E54F-B892-8F0FAEFCD7E5}"/>
          </ac:spMkLst>
        </pc:spChg>
        <pc:spChg chg="mod">
          <ac:chgData name="Juan Carlos Becerra Ruiz" userId="c14997ae0998bd06" providerId="LiveId" clId="{1F614D87-91E0-4FAD-A6FC-3E90919B0045}" dt="2023-07-04T13:58:41.476" v="1011" actId="207"/>
          <ac:spMkLst>
            <pc:docMk/>
            <pc:sldMk cId="1108791566" sldId="3943"/>
            <ac:spMk id="31" creationId="{D5478713-0220-EA43-9239-B49BD334B242}"/>
          </ac:spMkLst>
        </pc:spChg>
        <pc:spChg chg="mod">
          <ac:chgData name="Juan Carlos Becerra Ruiz" userId="c14997ae0998bd06" providerId="LiveId" clId="{1F614D87-91E0-4FAD-A6FC-3E90919B0045}" dt="2023-07-04T13:59:30.164" v="1052" actId="404"/>
          <ac:spMkLst>
            <pc:docMk/>
            <pc:sldMk cId="1108791566" sldId="3943"/>
            <ac:spMk id="32" creationId="{4313707F-23C3-4C4C-AEF4-95BD6C130468}"/>
          </ac:spMkLst>
        </pc:spChg>
        <pc:spChg chg="mod">
          <ac:chgData name="Juan Carlos Becerra Ruiz" userId="c14997ae0998bd06" providerId="LiveId" clId="{1F614D87-91E0-4FAD-A6FC-3E90919B0045}" dt="2023-07-04T13:52:51.576" v="894" actId="1035"/>
          <ac:spMkLst>
            <pc:docMk/>
            <pc:sldMk cId="1108791566" sldId="3943"/>
            <ac:spMk id="33" creationId="{49E1B654-E3E8-F54E-8D41-5577965ED937}"/>
          </ac:spMkLst>
        </pc:spChg>
        <pc:spChg chg="mod">
          <ac:chgData name="Juan Carlos Becerra Ruiz" userId="c14997ae0998bd06" providerId="LiveId" clId="{1F614D87-91E0-4FAD-A6FC-3E90919B0045}" dt="2023-07-04T13:52:51.576" v="894" actId="1035"/>
          <ac:spMkLst>
            <pc:docMk/>
            <pc:sldMk cId="1108791566" sldId="3943"/>
            <ac:spMk id="34" creationId="{51D675FF-3F39-CE44-A3F5-E913E0D7C2F2}"/>
          </ac:spMkLst>
        </pc:spChg>
        <pc:spChg chg="mod">
          <ac:chgData name="Juan Carlos Becerra Ruiz" userId="c14997ae0998bd06" providerId="LiveId" clId="{1F614D87-91E0-4FAD-A6FC-3E90919B0045}" dt="2023-07-04T13:52:51.576" v="894" actId="1035"/>
          <ac:spMkLst>
            <pc:docMk/>
            <pc:sldMk cId="1108791566" sldId="3943"/>
            <ac:spMk id="35" creationId="{6BF81C54-51D1-A04A-A2E4-61FD7A21C9FF}"/>
          </ac:spMkLst>
        </pc:spChg>
        <pc:spChg chg="mod">
          <ac:chgData name="Juan Carlos Becerra Ruiz" userId="c14997ae0998bd06" providerId="LiveId" clId="{1F614D87-91E0-4FAD-A6FC-3E90919B0045}" dt="2023-07-04T13:52:51.576" v="894" actId="1035"/>
          <ac:spMkLst>
            <pc:docMk/>
            <pc:sldMk cId="1108791566" sldId="3943"/>
            <ac:spMk id="36" creationId="{297C0306-3D79-964B-90F2-6447766C97B4}"/>
          </ac:spMkLst>
        </pc:spChg>
        <pc:spChg chg="mod">
          <ac:chgData name="Juan Carlos Becerra Ruiz" userId="c14997ae0998bd06" providerId="LiveId" clId="{1F614D87-91E0-4FAD-A6FC-3E90919B0045}" dt="2023-07-04T13:52:51.576" v="894" actId="1035"/>
          <ac:spMkLst>
            <pc:docMk/>
            <pc:sldMk cId="1108791566" sldId="3943"/>
            <ac:spMk id="37" creationId="{01626C52-0319-3E42-ABCE-848329BD3227}"/>
          </ac:spMkLst>
        </pc:spChg>
      </pc:sldChg>
      <pc:sldChg chg="modSp mod ord">
        <pc:chgData name="Juan Carlos Becerra Ruiz" userId="c14997ae0998bd06" providerId="LiveId" clId="{1F614D87-91E0-4FAD-A6FC-3E90919B0045}" dt="2023-07-04T13:24:37.894" v="382" actId="14100"/>
        <pc:sldMkLst>
          <pc:docMk/>
          <pc:sldMk cId="1244977283" sldId="4075"/>
        </pc:sldMkLst>
        <pc:spChg chg="mod">
          <ac:chgData name="Juan Carlos Becerra Ruiz" userId="c14997ae0998bd06" providerId="LiveId" clId="{1F614D87-91E0-4FAD-A6FC-3E90919B0045}" dt="2023-07-04T13:24:37.894" v="382" actId="14100"/>
          <ac:spMkLst>
            <pc:docMk/>
            <pc:sldMk cId="1244977283" sldId="4075"/>
            <ac:spMk id="7" creationId="{00000000-0000-0000-0000-000000000000}"/>
          </ac:spMkLst>
        </pc:spChg>
      </pc:sldChg>
      <pc:sldChg chg="modSp mod">
        <pc:chgData name="Juan Carlos Becerra Ruiz" userId="c14997ae0998bd06" providerId="LiveId" clId="{1F614D87-91E0-4FAD-A6FC-3E90919B0045}" dt="2023-07-04T13:27:19.747" v="457"/>
        <pc:sldMkLst>
          <pc:docMk/>
          <pc:sldMk cId="1635179994" sldId="4076"/>
        </pc:sldMkLst>
        <pc:spChg chg="mod">
          <ac:chgData name="Juan Carlos Becerra Ruiz" userId="c14997ae0998bd06" providerId="LiveId" clId="{1F614D87-91E0-4FAD-A6FC-3E90919B0045}" dt="2023-07-04T13:27:19.747" v="457"/>
          <ac:spMkLst>
            <pc:docMk/>
            <pc:sldMk cId="1635179994" sldId="4076"/>
            <ac:spMk id="7" creationId="{00000000-0000-0000-0000-000000000000}"/>
          </ac:spMkLst>
        </pc:spChg>
      </pc:sldChg>
      <pc:sldChg chg="del">
        <pc:chgData name="Juan Carlos Becerra Ruiz" userId="c14997ae0998bd06" providerId="LiveId" clId="{1F614D87-91E0-4FAD-A6FC-3E90919B0045}" dt="2023-07-04T13:27:26.197" v="458" actId="47"/>
        <pc:sldMkLst>
          <pc:docMk/>
          <pc:sldMk cId="2275169941" sldId="4079"/>
        </pc:sldMkLst>
      </pc:sldChg>
      <pc:sldChg chg="del">
        <pc:chgData name="Juan Carlos Becerra Ruiz" userId="c14997ae0998bd06" providerId="LiveId" clId="{1F614D87-91E0-4FAD-A6FC-3E90919B0045}" dt="2023-07-04T13:27:26.197" v="458" actId="47"/>
        <pc:sldMkLst>
          <pc:docMk/>
          <pc:sldMk cId="3636645841" sldId="4082"/>
        </pc:sldMkLst>
      </pc:sldChg>
      <pc:sldChg chg="del">
        <pc:chgData name="Juan Carlos Becerra Ruiz" userId="c14997ae0998bd06" providerId="LiveId" clId="{1F614D87-91E0-4FAD-A6FC-3E90919B0045}" dt="2023-07-04T13:27:26.197" v="458" actId="47"/>
        <pc:sldMkLst>
          <pc:docMk/>
          <pc:sldMk cId="517569708" sldId="4083"/>
        </pc:sldMkLst>
      </pc:sldChg>
      <pc:sldChg chg="del">
        <pc:chgData name="Juan Carlos Becerra Ruiz" userId="c14997ae0998bd06" providerId="LiveId" clId="{1F614D87-91E0-4FAD-A6FC-3E90919B0045}" dt="2023-07-04T13:27:26.197" v="458" actId="47"/>
        <pc:sldMkLst>
          <pc:docMk/>
          <pc:sldMk cId="1765146396" sldId="4086"/>
        </pc:sldMkLst>
      </pc:sldChg>
      <pc:sldChg chg="del">
        <pc:chgData name="Juan Carlos Becerra Ruiz" userId="c14997ae0998bd06" providerId="LiveId" clId="{1F614D87-91E0-4FAD-A6FC-3E90919B0045}" dt="2023-07-04T13:27:26.197" v="458" actId="47"/>
        <pc:sldMkLst>
          <pc:docMk/>
          <pc:sldMk cId="1605743439" sldId="4090"/>
        </pc:sldMkLst>
      </pc:sldChg>
      <pc:sldChg chg="del">
        <pc:chgData name="Juan Carlos Becerra Ruiz" userId="c14997ae0998bd06" providerId="LiveId" clId="{1F614D87-91E0-4FAD-A6FC-3E90919B0045}" dt="2023-07-04T13:27:26.197" v="458" actId="47"/>
        <pc:sldMkLst>
          <pc:docMk/>
          <pc:sldMk cId="1421910747" sldId="4091"/>
        </pc:sldMkLst>
      </pc:sldChg>
      <pc:sldChg chg="del">
        <pc:chgData name="Juan Carlos Becerra Ruiz" userId="c14997ae0998bd06" providerId="LiveId" clId="{1F614D87-91E0-4FAD-A6FC-3E90919B0045}" dt="2023-07-04T13:27:26.197" v="458" actId="47"/>
        <pc:sldMkLst>
          <pc:docMk/>
          <pc:sldMk cId="4005046052" sldId="4092"/>
        </pc:sldMkLst>
      </pc:sldChg>
      <pc:sldChg chg="del">
        <pc:chgData name="Juan Carlos Becerra Ruiz" userId="c14997ae0998bd06" providerId="LiveId" clId="{1F614D87-91E0-4FAD-A6FC-3E90919B0045}" dt="2023-07-04T13:19:06.456" v="264" actId="47"/>
        <pc:sldMkLst>
          <pc:docMk/>
          <pc:sldMk cId="923267083" sldId="4093"/>
        </pc:sldMkLst>
      </pc:sldChg>
      <pc:sldChg chg="modSp add mod">
        <pc:chgData name="Juan Carlos Becerra Ruiz" userId="c14997ae0998bd06" providerId="LiveId" clId="{1F614D87-91E0-4FAD-A6FC-3E90919B0045}" dt="2023-07-04T13:17:02.517" v="146" actId="1076"/>
        <pc:sldMkLst>
          <pc:docMk/>
          <pc:sldMk cId="181517537" sldId="4094"/>
        </pc:sldMkLst>
        <pc:spChg chg="mod">
          <ac:chgData name="Juan Carlos Becerra Ruiz" userId="c14997ae0998bd06" providerId="LiveId" clId="{1F614D87-91E0-4FAD-A6FC-3E90919B0045}" dt="2023-07-04T13:15:02.284" v="102" actId="20577"/>
          <ac:spMkLst>
            <pc:docMk/>
            <pc:sldMk cId="181517537" sldId="4094"/>
            <ac:spMk id="24" creationId="{3637703C-E392-DB48-BCA8-F8688E7AF1DB}"/>
          </ac:spMkLst>
        </pc:spChg>
        <pc:spChg chg="mod">
          <ac:chgData name="Juan Carlos Becerra Ruiz" userId="c14997ae0998bd06" providerId="LiveId" clId="{1F614D87-91E0-4FAD-A6FC-3E90919B0045}" dt="2023-07-04T13:14:44.511" v="91" actId="20577"/>
          <ac:spMkLst>
            <pc:docMk/>
            <pc:sldMk cId="181517537" sldId="4094"/>
            <ac:spMk id="26" creationId="{431A031C-CED5-6647-AAD0-F4B01A67A05E}"/>
          </ac:spMkLst>
        </pc:spChg>
        <pc:spChg chg="mod">
          <ac:chgData name="Juan Carlos Becerra Ruiz" userId="c14997ae0998bd06" providerId="LiveId" clId="{1F614D87-91E0-4FAD-A6FC-3E90919B0045}" dt="2023-07-04T13:14:49.604" v="93" actId="20577"/>
          <ac:spMkLst>
            <pc:docMk/>
            <pc:sldMk cId="181517537" sldId="4094"/>
            <ac:spMk id="27" creationId="{2A52435D-0ECC-2F4F-86AC-C26B957EB01C}"/>
          </ac:spMkLst>
        </pc:spChg>
        <pc:spChg chg="mod">
          <ac:chgData name="Juan Carlos Becerra Ruiz" userId="c14997ae0998bd06" providerId="LiveId" clId="{1F614D87-91E0-4FAD-A6FC-3E90919B0045}" dt="2023-07-04T13:14:52.042" v="95" actId="20577"/>
          <ac:spMkLst>
            <pc:docMk/>
            <pc:sldMk cId="181517537" sldId="4094"/>
            <ac:spMk id="28" creationId="{A256EDE5-70BC-0645-88A4-8F5FE1F505E9}"/>
          </ac:spMkLst>
        </pc:spChg>
        <pc:spChg chg="mod">
          <ac:chgData name="Juan Carlos Becerra Ruiz" userId="c14997ae0998bd06" providerId="LiveId" clId="{1F614D87-91E0-4FAD-A6FC-3E90919B0045}" dt="2023-07-04T13:14:54.424" v="97" actId="20577"/>
          <ac:spMkLst>
            <pc:docMk/>
            <pc:sldMk cId="181517537" sldId="4094"/>
            <ac:spMk id="29" creationId="{670BF4E2-79F7-C242-ACDB-277EFBB54FCD}"/>
          </ac:spMkLst>
        </pc:spChg>
        <pc:spChg chg="mod">
          <ac:chgData name="Juan Carlos Becerra Ruiz" userId="c14997ae0998bd06" providerId="LiveId" clId="{1F614D87-91E0-4FAD-A6FC-3E90919B0045}" dt="2023-07-04T13:15:40.877" v="115" actId="14100"/>
          <ac:spMkLst>
            <pc:docMk/>
            <pc:sldMk cId="181517537" sldId="4094"/>
            <ac:spMk id="32" creationId="{C05400C0-D813-1242-AF5D-2D5ED7613F5C}"/>
          </ac:spMkLst>
        </pc:spChg>
        <pc:spChg chg="mod">
          <ac:chgData name="Juan Carlos Becerra Ruiz" userId="c14997ae0998bd06" providerId="LiveId" clId="{1F614D87-91E0-4FAD-A6FC-3E90919B0045}" dt="2023-07-04T13:16:31.013" v="131" actId="1076"/>
          <ac:spMkLst>
            <pc:docMk/>
            <pc:sldMk cId="181517537" sldId="4094"/>
            <ac:spMk id="35" creationId="{F6A34752-AAD8-BF4A-B46D-38596F018C42}"/>
          </ac:spMkLst>
        </pc:spChg>
        <pc:spChg chg="mod">
          <ac:chgData name="Juan Carlos Becerra Ruiz" userId="c14997ae0998bd06" providerId="LiveId" clId="{1F614D87-91E0-4FAD-A6FC-3E90919B0045}" dt="2023-07-04T13:17:02.517" v="146" actId="1076"/>
          <ac:spMkLst>
            <pc:docMk/>
            <pc:sldMk cId="181517537" sldId="4094"/>
            <ac:spMk id="39" creationId="{4817B6D8-5895-874B-8ECF-E075A841EC01}"/>
          </ac:spMkLst>
        </pc:spChg>
        <pc:spChg chg="mod">
          <ac:chgData name="Juan Carlos Becerra Ruiz" userId="c14997ae0998bd06" providerId="LiveId" clId="{1F614D87-91E0-4FAD-A6FC-3E90919B0045}" dt="2023-07-04T13:15:59.174" v="121" actId="403"/>
          <ac:spMkLst>
            <pc:docMk/>
            <pc:sldMk cId="181517537" sldId="4094"/>
            <ac:spMk id="42" creationId="{78427446-B382-A643-B2ED-9718416A70A9}"/>
          </ac:spMkLst>
        </pc:spChg>
      </pc:sldChg>
      <pc:sldChg chg="new del">
        <pc:chgData name="Juan Carlos Becerra Ruiz" userId="c14997ae0998bd06" providerId="LiveId" clId="{1F614D87-91E0-4FAD-A6FC-3E90919B0045}" dt="2023-07-04T13:14:38.913" v="88" actId="680"/>
        <pc:sldMkLst>
          <pc:docMk/>
          <pc:sldMk cId="505314270" sldId="4094"/>
        </pc:sldMkLst>
      </pc:sldChg>
      <pc:sldChg chg="new del">
        <pc:chgData name="Juan Carlos Becerra Ruiz" userId="c14997ae0998bd06" providerId="LiveId" clId="{1F614D87-91E0-4FAD-A6FC-3E90919B0045}" dt="2023-07-04T13:11:28.061" v="12" actId="47"/>
        <pc:sldMkLst>
          <pc:docMk/>
          <pc:sldMk cId="2938384892" sldId="4094"/>
        </pc:sldMkLst>
      </pc:sldChg>
      <pc:sldChg chg="delSp modSp add mod">
        <pc:chgData name="Juan Carlos Becerra Ruiz" userId="c14997ae0998bd06" providerId="LiveId" clId="{1F614D87-91E0-4FAD-A6FC-3E90919B0045}" dt="2023-07-04T13:19:00.773" v="262" actId="1076"/>
        <pc:sldMkLst>
          <pc:docMk/>
          <pc:sldMk cId="4010132065" sldId="4095"/>
        </pc:sldMkLst>
        <pc:spChg chg="del">
          <ac:chgData name="Juan Carlos Becerra Ruiz" userId="c14997ae0998bd06" providerId="LiveId" clId="{1F614D87-91E0-4FAD-A6FC-3E90919B0045}" dt="2023-07-04T13:18:04.334" v="173" actId="478"/>
          <ac:spMkLst>
            <pc:docMk/>
            <pc:sldMk cId="4010132065" sldId="4095"/>
            <ac:spMk id="3" creationId="{F5131918-B1B3-AB4F-9D28-C7D47026F4CF}"/>
          </ac:spMkLst>
        </pc:spChg>
        <pc:spChg chg="mod">
          <ac:chgData name="Juan Carlos Becerra Ruiz" userId="c14997ae0998bd06" providerId="LiveId" clId="{1F614D87-91E0-4FAD-A6FC-3E90919B0045}" dt="2023-07-04T13:18:32.284" v="210" actId="14100"/>
          <ac:spMkLst>
            <pc:docMk/>
            <pc:sldMk cId="4010132065" sldId="4095"/>
            <ac:spMk id="4" creationId="{C32F49CF-42F8-914E-AF57-934DC3D909B7}"/>
          </ac:spMkLst>
        </pc:spChg>
        <pc:spChg chg="mod">
          <ac:chgData name="Juan Carlos Becerra Ruiz" userId="c14997ae0998bd06" providerId="LiveId" clId="{1F614D87-91E0-4FAD-A6FC-3E90919B0045}" dt="2023-07-04T13:18:29.011" v="208" actId="1037"/>
          <ac:spMkLst>
            <pc:docMk/>
            <pc:sldMk cId="4010132065" sldId="4095"/>
            <ac:spMk id="5" creationId="{2E09E171-23B4-FA4F-BAAB-6EEFD38ED737}"/>
          </ac:spMkLst>
        </pc:spChg>
        <pc:spChg chg="mod">
          <ac:chgData name="Juan Carlos Becerra Ruiz" userId="c14997ae0998bd06" providerId="LiveId" clId="{1F614D87-91E0-4FAD-A6FC-3E90919B0045}" dt="2023-07-04T13:18:29.011" v="208" actId="1037"/>
          <ac:spMkLst>
            <pc:docMk/>
            <pc:sldMk cId="4010132065" sldId="4095"/>
            <ac:spMk id="6" creationId="{62844530-6958-0347-BDBC-17574D5DCBF4}"/>
          </ac:spMkLst>
        </pc:spChg>
        <pc:spChg chg="mod">
          <ac:chgData name="Juan Carlos Becerra Ruiz" userId="c14997ae0998bd06" providerId="LiveId" clId="{1F614D87-91E0-4FAD-A6FC-3E90919B0045}" dt="2023-07-04T13:18:39.182" v="253" actId="1038"/>
          <ac:spMkLst>
            <pc:docMk/>
            <pc:sldMk cId="4010132065" sldId="4095"/>
            <ac:spMk id="7" creationId="{D4248D21-70E5-344D-9158-296D7627313A}"/>
          </ac:spMkLst>
        </pc:spChg>
        <pc:spChg chg="mod">
          <ac:chgData name="Juan Carlos Becerra Ruiz" userId="c14997ae0998bd06" providerId="LiveId" clId="{1F614D87-91E0-4FAD-A6FC-3E90919B0045}" dt="2023-07-04T13:18:36.027" v="232" actId="1038"/>
          <ac:spMkLst>
            <pc:docMk/>
            <pc:sldMk cId="4010132065" sldId="4095"/>
            <ac:spMk id="8" creationId="{1F6C10B7-C329-E64C-A19D-C9A5CC4F5F42}"/>
          </ac:spMkLst>
        </pc:spChg>
        <pc:spChg chg="mod">
          <ac:chgData name="Juan Carlos Becerra Ruiz" userId="c14997ae0998bd06" providerId="LiveId" clId="{1F614D87-91E0-4FAD-A6FC-3E90919B0045}" dt="2023-07-04T13:18:29.011" v="208" actId="1037"/>
          <ac:spMkLst>
            <pc:docMk/>
            <pc:sldMk cId="4010132065" sldId="4095"/>
            <ac:spMk id="9" creationId="{1D404550-38A6-E249-8F63-7984909329A5}"/>
          </ac:spMkLst>
        </pc:spChg>
        <pc:spChg chg="mod">
          <ac:chgData name="Juan Carlos Becerra Ruiz" userId="c14997ae0998bd06" providerId="LiveId" clId="{1F614D87-91E0-4FAD-A6FC-3E90919B0045}" dt="2023-07-04T13:18:29.011" v="208" actId="1037"/>
          <ac:spMkLst>
            <pc:docMk/>
            <pc:sldMk cId="4010132065" sldId="4095"/>
            <ac:spMk id="10" creationId="{B6C6AEF2-7F6A-C043-991E-4FF9A33FAA1E}"/>
          </ac:spMkLst>
        </pc:spChg>
        <pc:spChg chg="mod">
          <ac:chgData name="Juan Carlos Becerra Ruiz" userId="c14997ae0998bd06" providerId="LiveId" clId="{1F614D87-91E0-4FAD-A6FC-3E90919B0045}" dt="2023-07-04T13:18:29.011" v="208" actId="1037"/>
          <ac:spMkLst>
            <pc:docMk/>
            <pc:sldMk cId="4010132065" sldId="4095"/>
            <ac:spMk id="11" creationId="{7B94AE6F-7D43-1B47-ABDA-71CAF6C2ECBA}"/>
          </ac:spMkLst>
        </pc:spChg>
        <pc:spChg chg="mod">
          <ac:chgData name="Juan Carlos Becerra Ruiz" userId="c14997ae0998bd06" providerId="LiveId" clId="{1F614D87-91E0-4FAD-A6FC-3E90919B0045}" dt="2023-07-04T13:18:29.011" v="208" actId="1037"/>
          <ac:spMkLst>
            <pc:docMk/>
            <pc:sldMk cId="4010132065" sldId="4095"/>
            <ac:spMk id="12" creationId="{6F060FAF-B63D-0246-AA9D-46A7548AD93C}"/>
          </ac:spMkLst>
        </pc:spChg>
        <pc:spChg chg="mod">
          <ac:chgData name="Juan Carlos Becerra Ruiz" userId="c14997ae0998bd06" providerId="LiveId" clId="{1F614D87-91E0-4FAD-A6FC-3E90919B0045}" dt="2023-07-04T13:18:29.011" v="208" actId="1037"/>
          <ac:spMkLst>
            <pc:docMk/>
            <pc:sldMk cId="4010132065" sldId="4095"/>
            <ac:spMk id="13" creationId="{C408A057-B276-624E-9C6D-451278B8CC5A}"/>
          </ac:spMkLst>
        </pc:spChg>
        <pc:spChg chg="del">
          <ac:chgData name="Juan Carlos Becerra Ruiz" userId="c14997ae0998bd06" providerId="LiveId" clId="{1F614D87-91E0-4FAD-A6FC-3E90919B0045}" dt="2023-07-04T13:17:56.787" v="168" actId="478"/>
          <ac:spMkLst>
            <pc:docMk/>
            <pc:sldMk cId="4010132065" sldId="4095"/>
            <ac:spMk id="14" creationId="{18BF0567-26C6-2748-8471-4D50EDCCD45C}"/>
          </ac:spMkLst>
        </pc:spChg>
        <pc:spChg chg="del">
          <ac:chgData name="Juan Carlos Becerra Ruiz" userId="c14997ae0998bd06" providerId="LiveId" clId="{1F614D87-91E0-4FAD-A6FC-3E90919B0045}" dt="2023-07-04T13:17:57.581" v="169" actId="478"/>
          <ac:spMkLst>
            <pc:docMk/>
            <pc:sldMk cId="4010132065" sldId="4095"/>
            <ac:spMk id="15" creationId="{8C10DE59-DDA8-294C-9ED2-0A3153A125AE}"/>
          </ac:spMkLst>
        </pc:spChg>
        <pc:spChg chg="del">
          <ac:chgData name="Juan Carlos Becerra Ruiz" userId="c14997ae0998bd06" providerId="LiveId" clId="{1F614D87-91E0-4FAD-A6FC-3E90919B0045}" dt="2023-07-04T13:17:49.494" v="162" actId="478"/>
          <ac:spMkLst>
            <pc:docMk/>
            <pc:sldMk cId="4010132065" sldId="4095"/>
            <ac:spMk id="16" creationId="{72C1CBC5-A1AA-6B48-9354-86E2D99E5865}"/>
          </ac:spMkLst>
        </pc:spChg>
        <pc:spChg chg="del">
          <ac:chgData name="Juan Carlos Becerra Ruiz" userId="c14997ae0998bd06" providerId="LiveId" clId="{1F614D87-91E0-4FAD-A6FC-3E90919B0045}" dt="2023-07-04T13:17:49.494" v="162" actId="478"/>
          <ac:spMkLst>
            <pc:docMk/>
            <pc:sldMk cId="4010132065" sldId="4095"/>
            <ac:spMk id="17" creationId="{94D8584A-B4F1-ED45-BBDB-934AB652B22C}"/>
          </ac:spMkLst>
        </pc:spChg>
        <pc:spChg chg="del">
          <ac:chgData name="Juan Carlos Becerra Ruiz" userId="c14997ae0998bd06" providerId="LiveId" clId="{1F614D87-91E0-4FAD-A6FC-3E90919B0045}" dt="2023-07-04T13:17:49.494" v="162" actId="478"/>
          <ac:spMkLst>
            <pc:docMk/>
            <pc:sldMk cId="4010132065" sldId="4095"/>
            <ac:spMk id="18" creationId="{8F06CD31-B233-5544-AE10-408420EB440E}"/>
          </ac:spMkLst>
        </pc:spChg>
        <pc:spChg chg="del">
          <ac:chgData name="Juan Carlos Becerra Ruiz" userId="c14997ae0998bd06" providerId="LiveId" clId="{1F614D87-91E0-4FAD-A6FC-3E90919B0045}" dt="2023-07-04T13:17:59.440" v="170" actId="478"/>
          <ac:spMkLst>
            <pc:docMk/>
            <pc:sldMk cId="4010132065" sldId="4095"/>
            <ac:spMk id="19" creationId="{38E427B7-8C60-724F-8D57-A3B99548DF6A}"/>
          </ac:spMkLst>
        </pc:spChg>
        <pc:spChg chg="del">
          <ac:chgData name="Juan Carlos Becerra Ruiz" userId="c14997ae0998bd06" providerId="LiveId" clId="{1F614D87-91E0-4FAD-A6FC-3E90919B0045}" dt="2023-07-04T13:17:49.494" v="162" actId="478"/>
          <ac:spMkLst>
            <pc:docMk/>
            <pc:sldMk cId="4010132065" sldId="4095"/>
            <ac:spMk id="20" creationId="{7AFC4C41-0840-224A-A661-B911142B4DD3}"/>
          </ac:spMkLst>
        </pc:spChg>
        <pc:spChg chg="del">
          <ac:chgData name="Juan Carlos Becerra Ruiz" userId="c14997ae0998bd06" providerId="LiveId" clId="{1F614D87-91E0-4FAD-A6FC-3E90919B0045}" dt="2023-07-04T13:18:02.906" v="172" actId="478"/>
          <ac:spMkLst>
            <pc:docMk/>
            <pc:sldMk cId="4010132065" sldId="4095"/>
            <ac:spMk id="21" creationId="{52D49C7B-C4B2-EF4C-B74A-508B2C00DEB2}"/>
          </ac:spMkLst>
        </pc:spChg>
        <pc:spChg chg="del">
          <ac:chgData name="Juan Carlos Becerra Ruiz" userId="c14997ae0998bd06" providerId="LiveId" clId="{1F614D87-91E0-4FAD-A6FC-3E90919B0045}" dt="2023-07-04T13:18:01.484" v="171" actId="478"/>
          <ac:spMkLst>
            <pc:docMk/>
            <pc:sldMk cId="4010132065" sldId="4095"/>
            <ac:spMk id="23" creationId="{D97A3D59-D35A-F642-8CEC-E024E324C4F1}"/>
          </ac:spMkLst>
        </pc:spChg>
        <pc:spChg chg="mod">
          <ac:chgData name="Juan Carlos Becerra Ruiz" userId="c14997ae0998bd06" providerId="LiveId" clId="{1F614D87-91E0-4FAD-A6FC-3E90919B0045}" dt="2023-07-04T13:18:29.011" v="208" actId="1037"/>
          <ac:spMkLst>
            <pc:docMk/>
            <pc:sldMk cId="4010132065" sldId="4095"/>
            <ac:spMk id="26" creationId="{431A031C-CED5-6647-AAD0-F4B01A67A05E}"/>
          </ac:spMkLst>
        </pc:spChg>
        <pc:spChg chg="mod">
          <ac:chgData name="Juan Carlos Becerra Ruiz" userId="c14997ae0998bd06" providerId="LiveId" clId="{1F614D87-91E0-4FAD-A6FC-3E90919B0045}" dt="2023-07-04T13:18:29.011" v="208" actId="1037"/>
          <ac:spMkLst>
            <pc:docMk/>
            <pc:sldMk cId="4010132065" sldId="4095"/>
            <ac:spMk id="27" creationId="{2A52435D-0ECC-2F4F-86AC-C26B957EB01C}"/>
          </ac:spMkLst>
        </pc:spChg>
        <pc:spChg chg="del mod">
          <ac:chgData name="Juan Carlos Becerra Ruiz" userId="c14997ae0998bd06" providerId="LiveId" clId="{1F614D87-91E0-4FAD-A6FC-3E90919B0045}" dt="2023-07-04T13:17:51.938" v="165"/>
          <ac:spMkLst>
            <pc:docMk/>
            <pc:sldMk cId="4010132065" sldId="4095"/>
            <ac:spMk id="28" creationId="{A256EDE5-70BC-0645-88A4-8F5FE1F505E9}"/>
          </ac:spMkLst>
        </pc:spChg>
        <pc:spChg chg="del">
          <ac:chgData name="Juan Carlos Becerra Ruiz" userId="c14997ae0998bd06" providerId="LiveId" clId="{1F614D87-91E0-4FAD-A6FC-3E90919B0045}" dt="2023-07-04T13:17:49.494" v="162" actId="478"/>
          <ac:spMkLst>
            <pc:docMk/>
            <pc:sldMk cId="4010132065" sldId="4095"/>
            <ac:spMk id="29" creationId="{670BF4E2-79F7-C242-ACDB-277EFBB54FCD}"/>
          </ac:spMkLst>
        </pc:spChg>
        <pc:spChg chg="mod">
          <ac:chgData name="Juan Carlos Becerra Ruiz" userId="c14997ae0998bd06" providerId="LiveId" clId="{1F614D87-91E0-4FAD-A6FC-3E90919B0045}" dt="2023-07-04T13:18:43.037" v="254" actId="14100"/>
          <ac:spMkLst>
            <pc:docMk/>
            <pc:sldMk cId="4010132065" sldId="4095"/>
            <ac:spMk id="32" creationId="{C05400C0-D813-1242-AF5D-2D5ED7613F5C}"/>
          </ac:spMkLst>
        </pc:spChg>
        <pc:spChg chg="del mod">
          <ac:chgData name="Juan Carlos Becerra Ruiz" userId="c14997ae0998bd06" providerId="LiveId" clId="{1F614D87-91E0-4FAD-A6FC-3E90919B0045}" dt="2023-07-04T13:17:56.052" v="167" actId="478"/>
          <ac:spMkLst>
            <pc:docMk/>
            <pc:sldMk cId="4010132065" sldId="4095"/>
            <ac:spMk id="35" creationId="{F6A34752-AAD8-BF4A-B46D-38596F018C42}"/>
          </ac:spMkLst>
        </pc:spChg>
        <pc:spChg chg="mod">
          <ac:chgData name="Juan Carlos Becerra Ruiz" userId="c14997ae0998bd06" providerId="LiveId" clId="{1F614D87-91E0-4FAD-A6FC-3E90919B0045}" dt="2023-07-04T13:19:00.773" v="262" actId="1076"/>
          <ac:spMkLst>
            <pc:docMk/>
            <pc:sldMk cId="4010132065" sldId="4095"/>
            <ac:spMk id="42" creationId="{78427446-B382-A643-B2ED-9718416A70A9}"/>
          </ac:spMkLst>
        </pc:spChg>
      </pc:sldChg>
      <pc:sldChg chg="new del">
        <pc:chgData name="Juan Carlos Becerra Ruiz" userId="c14997ae0998bd06" providerId="LiveId" clId="{1F614D87-91E0-4FAD-A6FC-3E90919B0045}" dt="2023-07-04T13:24:21.761" v="376" actId="680"/>
        <pc:sldMkLst>
          <pc:docMk/>
          <pc:sldMk cId="2687370701" sldId="4096"/>
        </pc:sldMkLst>
      </pc:sldChg>
      <pc:sldChg chg="delSp modSp add mod">
        <pc:chgData name="Juan Carlos Becerra Ruiz" userId="c14997ae0998bd06" providerId="LiveId" clId="{1F614D87-91E0-4FAD-A6FC-3E90919B0045}" dt="2023-07-04T13:26:30.965" v="454" actId="14100"/>
        <pc:sldMkLst>
          <pc:docMk/>
          <pc:sldMk cId="3848985616" sldId="4096"/>
        </pc:sldMkLst>
        <pc:spChg chg="mod">
          <ac:chgData name="Juan Carlos Becerra Ruiz" userId="c14997ae0998bd06" providerId="LiveId" clId="{1F614D87-91E0-4FAD-A6FC-3E90919B0045}" dt="2023-07-04T13:25:34.424" v="432" actId="1036"/>
          <ac:spMkLst>
            <pc:docMk/>
            <pc:sldMk cId="3848985616" sldId="4096"/>
            <ac:spMk id="2" creationId="{43722225-4AF8-EC41-BA16-52D67BD031C3}"/>
          </ac:spMkLst>
        </pc:spChg>
        <pc:spChg chg="mod">
          <ac:chgData name="Juan Carlos Becerra Ruiz" userId="c14997ae0998bd06" providerId="LiveId" clId="{1F614D87-91E0-4FAD-A6FC-3E90919B0045}" dt="2023-07-04T13:25:34.424" v="432" actId="1036"/>
          <ac:spMkLst>
            <pc:docMk/>
            <pc:sldMk cId="3848985616" sldId="4096"/>
            <ac:spMk id="3" creationId="{84B753C0-16CA-9349-A3DA-0E3688326413}"/>
          </ac:spMkLst>
        </pc:spChg>
        <pc:spChg chg="mod">
          <ac:chgData name="Juan Carlos Becerra Ruiz" userId="c14997ae0998bd06" providerId="LiveId" clId="{1F614D87-91E0-4FAD-A6FC-3E90919B0045}" dt="2023-07-04T13:25:34.424" v="432" actId="1036"/>
          <ac:spMkLst>
            <pc:docMk/>
            <pc:sldMk cId="3848985616" sldId="4096"/>
            <ac:spMk id="4" creationId="{A41CD056-8629-674A-A02A-C723507E0627}"/>
          </ac:spMkLst>
        </pc:spChg>
        <pc:spChg chg="mod">
          <ac:chgData name="Juan Carlos Becerra Ruiz" userId="c14997ae0998bd06" providerId="LiveId" clId="{1F614D87-91E0-4FAD-A6FC-3E90919B0045}" dt="2023-07-04T13:25:34.424" v="432" actId="1036"/>
          <ac:spMkLst>
            <pc:docMk/>
            <pc:sldMk cId="3848985616" sldId="4096"/>
            <ac:spMk id="5" creationId="{E1208438-3972-3146-BF70-9E53375CC936}"/>
          </ac:spMkLst>
        </pc:spChg>
        <pc:spChg chg="mod">
          <ac:chgData name="Juan Carlos Becerra Ruiz" userId="c14997ae0998bd06" providerId="LiveId" clId="{1F614D87-91E0-4FAD-A6FC-3E90919B0045}" dt="2023-07-04T13:25:34.424" v="432" actId="1036"/>
          <ac:spMkLst>
            <pc:docMk/>
            <pc:sldMk cId="3848985616" sldId="4096"/>
            <ac:spMk id="6" creationId="{CD83DB98-CFF4-B24A-B61A-5748BD83F0F5}"/>
          </ac:spMkLst>
        </pc:spChg>
        <pc:spChg chg="mod">
          <ac:chgData name="Juan Carlos Becerra Ruiz" userId="c14997ae0998bd06" providerId="LiveId" clId="{1F614D87-91E0-4FAD-A6FC-3E90919B0045}" dt="2023-07-04T13:25:34.424" v="432" actId="1036"/>
          <ac:spMkLst>
            <pc:docMk/>
            <pc:sldMk cId="3848985616" sldId="4096"/>
            <ac:spMk id="7" creationId="{E93152FF-9A5C-B740-B440-A4DC2C8351FD}"/>
          </ac:spMkLst>
        </pc:spChg>
        <pc:spChg chg="mod">
          <ac:chgData name="Juan Carlos Becerra Ruiz" userId="c14997ae0998bd06" providerId="LiveId" clId="{1F614D87-91E0-4FAD-A6FC-3E90919B0045}" dt="2023-07-04T13:25:34.424" v="432" actId="1036"/>
          <ac:spMkLst>
            <pc:docMk/>
            <pc:sldMk cId="3848985616" sldId="4096"/>
            <ac:spMk id="8" creationId="{AB0C45C5-06CA-EF4E-85CA-D9E11835DFBC}"/>
          </ac:spMkLst>
        </pc:spChg>
        <pc:spChg chg="mod">
          <ac:chgData name="Juan Carlos Becerra Ruiz" userId="c14997ae0998bd06" providerId="LiveId" clId="{1F614D87-91E0-4FAD-A6FC-3E90919B0045}" dt="2023-07-04T13:25:34.424" v="432" actId="1036"/>
          <ac:spMkLst>
            <pc:docMk/>
            <pc:sldMk cId="3848985616" sldId="4096"/>
            <ac:spMk id="9" creationId="{8205DA4F-B658-0C45-B789-EA34119C139D}"/>
          </ac:spMkLst>
        </pc:spChg>
        <pc:spChg chg="mod">
          <ac:chgData name="Juan Carlos Becerra Ruiz" userId="c14997ae0998bd06" providerId="LiveId" clId="{1F614D87-91E0-4FAD-A6FC-3E90919B0045}" dt="2023-07-04T13:25:34.424" v="432" actId="1036"/>
          <ac:spMkLst>
            <pc:docMk/>
            <pc:sldMk cId="3848985616" sldId="4096"/>
            <ac:spMk id="10" creationId="{45886D30-7630-D34C-A0B2-56CDBB34D78A}"/>
          </ac:spMkLst>
        </pc:spChg>
        <pc:spChg chg="mod">
          <ac:chgData name="Juan Carlos Becerra Ruiz" userId="c14997ae0998bd06" providerId="LiveId" clId="{1F614D87-91E0-4FAD-A6FC-3E90919B0045}" dt="2023-07-04T13:25:34.424" v="432" actId="1036"/>
          <ac:spMkLst>
            <pc:docMk/>
            <pc:sldMk cId="3848985616" sldId="4096"/>
            <ac:spMk id="11" creationId="{D37195B1-D5B7-CC41-B310-C0B51CADE67D}"/>
          </ac:spMkLst>
        </pc:spChg>
        <pc:spChg chg="mod">
          <ac:chgData name="Juan Carlos Becerra Ruiz" userId="c14997ae0998bd06" providerId="LiveId" clId="{1F614D87-91E0-4FAD-A6FC-3E90919B0045}" dt="2023-07-04T13:25:34.424" v="432" actId="1036"/>
          <ac:spMkLst>
            <pc:docMk/>
            <pc:sldMk cId="3848985616" sldId="4096"/>
            <ac:spMk id="12" creationId="{6B4FF250-91A9-A54B-9BC3-66917C3CC684}"/>
          </ac:spMkLst>
        </pc:spChg>
        <pc:spChg chg="mod">
          <ac:chgData name="Juan Carlos Becerra Ruiz" userId="c14997ae0998bd06" providerId="LiveId" clId="{1F614D87-91E0-4FAD-A6FC-3E90919B0045}" dt="2023-07-04T13:25:34.424" v="432" actId="1036"/>
          <ac:spMkLst>
            <pc:docMk/>
            <pc:sldMk cId="3848985616" sldId="4096"/>
            <ac:spMk id="13" creationId="{9CEAD37D-54EC-5548-B3C3-0982D39F6B12}"/>
          </ac:spMkLst>
        </pc:spChg>
        <pc:spChg chg="mod">
          <ac:chgData name="Juan Carlos Becerra Ruiz" userId="c14997ae0998bd06" providerId="LiveId" clId="{1F614D87-91E0-4FAD-A6FC-3E90919B0045}" dt="2023-07-04T13:25:34.424" v="432" actId="1036"/>
          <ac:spMkLst>
            <pc:docMk/>
            <pc:sldMk cId="3848985616" sldId="4096"/>
            <ac:spMk id="14" creationId="{DFA2B7B2-6D05-0942-AA0C-4D4253BEB023}"/>
          </ac:spMkLst>
        </pc:spChg>
        <pc:spChg chg="mod">
          <ac:chgData name="Juan Carlos Becerra Ruiz" userId="c14997ae0998bd06" providerId="LiveId" clId="{1F614D87-91E0-4FAD-A6FC-3E90919B0045}" dt="2023-07-04T13:25:34.424" v="432" actId="1036"/>
          <ac:spMkLst>
            <pc:docMk/>
            <pc:sldMk cId="3848985616" sldId="4096"/>
            <ac:spMk id="15" creationId="{3BA37226-DB84-9047-B932-EC0DE5CD1B0E}"/>
          </ac:spMkLst>
        </pc:spChg>
        <pc:spChg chg="mod">
          <ac:chgData name="Juan Carlos Becerra Ruiz" userId="c14997ae0998bd06" providerId="LiveId" clId="{1F614D87-91E0-4FAD-A6FC-3E90919B0045}" dt="2023-07-04T13:25:34.424" v="432" actId="1036"/>
          <ac:spMkLst>
            <pc:docMk/>
            <pc:sldMk cId="3848985616" sldId="4096"/>
            <ac:spMk id="16" creationId="{82F13EEB-9190-264B-A32D-240170BC52B9}"/>
          </ac:spMkLst>
        </pc:spChg>
        <pc:spChg chg="mod">
          <ac:chgData name="Juan Carlos Becerra Ruiz" userId="c14997ae0998bd06" providerId="LiveId" clId="{1F614D87-91E0-4FAD-A6FC-3E90919B0045}" dt="2023-07-04T13:25:34.424" v="432" actId="1036"/>
          <ac:spMkLst>
            <pc:docMk/>
            <pc:sldMk cId="3848985616" sldId="4096"/>
            <ac:spMk id="17" creationId="{EEF18E80-43A7-4B40-B87B-A81DF7C6092C}"/>
          </ac:spMkLst>
        </pc:spChg>
        <pc:spChg chg="mod">
          <ac:chgData name="Juan Carlos Becerra Ruiz" userId="c14997ae0998bd06" providerId="LiveId" clId="{1F614D87-91E0-4FAD-A6FC-3E90919B0045}" dt="2023-07-04T13:25:34.424" v="432" actId="1036"/>
          <ac:spMkLst>
            <pc:docMk/>
            <pc:sldMk cId="3848985616" sldId="4096"/>
            <ac:spMk id="18" creationId="{F2F56F96-F816-6E40-A219-79C358E7C870}"/>
          </ac:spMkLst>
        </pc:spChg>
        <pc:spChg chg="mod">
          <ac:chgData name="Juan Carlos Becerra Ruiz" userId="c14997ae0998bd06" providerId="LiveId" clId="{1F614D87-91E0-4FAD-A6FC-3E90919B0045}" dt="2023-07-04T13:25:34.424" v="432" actId="1036"/>
          <ac:spMkLst>
            <pc:docMk/>
            <pc:sldMk cId="3848985616" sldId="4096"/>
            <ac:spMk id="19" creationId="{D41757F0-F799-A940-ACD8-54714A063537}"/>
          </ac:spMkLst>
        </pc:spChg>
        <pc:spChg chg="del">
          <ac:chgData name="Juan Carlos Becerra Ruiz" userId="c14997ae0998bd06" providerId="LiveId" clId="{1F614D87-91E0-4FAD-A6FC-3E90919B0045}" dt="2023-07-04T13:25:27.881" v="403" actId="478"/>
          <ac:spMkLst>
            <pc:docMk/>
            <pc:sldMk cId="3848985616" sldId="4096"/>
            <ac:spMk id="20" creationId="{43221F18-63DE-4149-9A49-0CF7A5B317F9}"/>
          </ac:spMkLst>
        </pc:spChg>
        <pc:spChg chg="del">
          <ac:chgData name="Juan Carlos Becerra Ruiz" userId="c14997ae0998bd06" providerId="LiveId" clId="{1F614D87-91E0-4FAD-A6FC-3E90919B0045}" dt="2023-07-04T13:25:29.048" v="404" actId="478"/>
          <ac:spMkLst>
            <pc:docMk/>
            <pc:sldMk cId="3848985616" sldId="4096"/>
            <ac:spMk id="21" creationId="{9A8BF38D-78EE-9344-B449-6A72BA7F8270}"/>
          </ac:spMkLst>
        </pc:spChg>
        <pc:spChg chg="del">
          <ac:chgData name="Juan Carlos Becerra Ruiz" userId="c14997ae0998bd06" providerId="LiveId" clId="{1F614D87-91E0-4FAD-A6FC-3E90919B0045}" dt="2023-07-04T13:25:26.773" v="402" actId="478"/>
          <ac:spMkLst>
            <pc:docMk/>
            <pc:sldMk cId="3848985616" sldId="4096"/>
            <ac:spMk id="22" creationId="{929F69E4-C842-D148-8B1A-732B66A56DD1}"/>
          </ac:spMkLst>
        </pc:spChg>
        <pc:spChg chg="del">
          <ac:chgData name="Juan Carlos Becerra Ruiz" userId="c14997ae0998bd06" providerId="LiveId" clId="{1F614D87-91E0-4FAD-A6FC-3E90919B0045}" dt="2023-07-04T13:25:24.549" v="399" actId="478"/>
          <ac:spMkLst>
            <pc:docMk/>
            <pc:sldMk cId="3848985616" sldId="4096"/>
            <ac:spMk id="23" creationId="{F9C5321E-DC31-A04D-9B97-520CDB302214}"/>
          </ac:spMkLst>
        </pc:spChg>
        <pc:spChg chg="del">
          <ac:chgData name="Juan Carlos Becerra Ruiz" userId="c14997ae0998bd06" providerId="LiveId" clId="{1F614D87-91E0-4FAD-A6FC-3E90919B0045}" dt="2023-07-04T13:25:24.549" v="399" actId="478"/>
          <ac:spMkLst>
            <pc:docMk/>
            <pc:sldMk cId="3848985616" sldId="4096"/>
            <ac:spMk id="24" creationId="{ECD7A178-4D43-A64A-A795-78D35018A76F}"/>
          </ac:spMkLst>
        </pc:spChg>
        <pc:spChg chg="del">
          <ac:chgData name="Juan Carlos Becerra Ruiz" userId="c14997ae0998bd06" providerId="LiveId" clId="{1F614D87-91E0-4FAD-A6FC-3E90919B0045}" dt="2023-07-04T13:25:24.549" v="399" actId="478"/>
          <ac:spMkLst>
            <pc:docMk/>
            <pc:sldMk cId="3848985616" sldId="4096"/>
            <ac:spMk id="25" creationId="{F50F2E76-D87E-6D49-AC21-28A8A1097155}"/>
          </ac:spMkLst>
        </pc:spChg>
        <pc:spChg chg="mod">
          <ac:chgData name="Juan Carlos Becerra Ruiz" userId="c14997ae0998bd06" providerId="LiveId" clId="{1F614D87-91E0-4FAD-A6FC-3E90919B0045}" dt="2023-07-04T13:25:57.924" v="439" actId="1076"/>
          <ac:spMkLst>
            <pc:docMk/>
            <pc:sldMk cId="3848985616" sldId="4096"/>
            <ac:spMk id="29" creationId="{250BA7F2-FAA4-0C4B-AB32-C9379FBC5B5E}"/>
          </ac:spMkLst>
        </pc:spChg>
        <pc:spChg chg="mod">
          <ac:chgData name="Juan Carlos Becerra Ruiz" userId="c14997ae0998bd06" providerId="LiveId" clId="{1F614D87-91E0-4FAD-A6FC-3E90919B0045}" dt="2023-07-04T13:26:12.685" v="444" actId="1076"/>
          <ac:spMkLst>
            <pc:docMk/>
            <pc:sldMk cId="3848985616" sldId="4096"/>
            <ac:spMk id="33" creationId="{C8780660-CE2E-DD48-B25B-4D9E74FAD9EF}"/>
          </ac:spMkLst>
        </pc:spChg>
        <pc:spChg chg="mod">
          <ac:chgData name="Juan Carlos Becerra Ruiz" userId="c14997ae0998bd06" providerId="LiveId" clId="{1F614D87-91E0-4FAD-A6FC-3E90919B0045}" dt="2023-07-04T13:26:30.965" v="454" actId="14100"/>
          <ac:spMkLst>
            <pc:docMk/>
            <pc:sldMk cId="3848985616" sldId="4096"/>
            <ac:spMk id="36" creationId="{40FDD9AB-5F46-DE4E-8EFE-D8DBD06C09ED}"/>
          </ac:spMkLst>
        </pc:spChg>
        <pc:spChg chg="del mod">
          <ac:chgData name="Juan Carlos Becerra Ruiz" userId="c14997ae0998bd06" providerId="LiveId" clId="{1F614D87-91E0-4FAD-A6FC-3E90919B0045}" dt="2023-07-04T13:25:26.066" v="401" actId="478"/>
          <ac:spMkLst>
            <pc:docMk/>
            <pc:sldMk cId="3848985616" sldId="4096"/>
            <ac:spMk id="39" creationId="{8FF6AD0E-A583-EB43-ADFD-47E9E228205C}"/>
          </ac:spMkLst>
        </pc:spChg>
        <pc:spChg chg="mod">
          <ac:chgData name="Juan Carlos Becerra Ruiz" userId="c14997ae0998bd06" providerId="LiveId" clId="{1F614D87-91E0-4FAD-A6FC-3E90919B0045}" dt="2023-07-04T13:25:34.424" v="432" actId="1036"/>
          <ac:spMkLst>
            <pc:docMk/>
            <pc:sldMk cId="3848985616" sldId="4096"/>
            <ac:spMk id="40" creationId="{B75F5839-4EE1-9044-A0C0-B06C07859F9D}"/>
          </ac:spMkLst>
        </pc:spChg>
        <pc:spChg chg="mod">
          <ac:chgData name="Juan Carlos Becerra Ruiz" userId="c14997ae0998bd06" providerId="LiveId" clId="{1F614D87-91E0-4FAD-A6FC-3E90919B0045}" dt="2023-07-04T13:25:34.424" v="432" actId="1036"/>
          <ac:spMkLst>
            <pc:docMk/>
            <pc:sldMk cId="3848985616" sldId="4096"/>
            <ac:spMk id="41" creationId="{4C28F002-5579-CF4C-9577-C00F1C7BEC69}"/>
          </ac:spMkLst>
        </pc:spChg>
        <pc:spChg chg="mod">
          <ac:chgData name="Juan Carlos Becerra Ruiz" userId="c14997ae0998bd06" providerId="LiveId" clId="{1F614D87-91E0-4FAD-A6FC-3E90919B0045}" dt="2023-07-04T13:25:34.424" v="432" actId="1036"/>
          <ac:spMkLst>
            <pc:docMk/>
            <pc:sldMk cId="3848985616" sldId="4096"/>
            <ac:spMk id="42" creationId="{7264DFAB-8916-884D-9CF2-4D227989AEAF}"/>
          </ac:spMkLst>
        </pc:spChg>
        <pc:spChg chg="del">
          <ac:chgData name="Juan Carlos Becerra Ruiz" userId="c14997ae0998bd06" providerId="LiveId" clId="{1F614D87-91E0-4FAD-A6FC-3E90919B0045}" dt="2023-07-04T13:25:24.549" v="399" actId="478"/>
          <ac:spMkLst>
            <pc:docMk/>
            <pc:sldMk cId="3848985616" sldId="4096"/>
            <ac:spMk id="43" creationId="{6676603F-A0E3-3C40-A66A-7CC721F7F41F}"/>
          </ac:spMkLst>
        </pc:spChg>
      </pc:sldChg>
      <pc:sldChg chg="new del">
        <pc:chgData name="Juan Carlos Becerra Ruiz" userId="c14997ae0998bd06" providerId="LiveId" clId="{1F614D87-91E0-4FAD-A6FC-3E90919B0045}" dt="2023-07-04T13:28:07.767" v="467" actId="47"/>
        <pc:sldMkLst>
          <pc:docMk/>
          <pc:sldMk cId="171236262" sldId="4097"/>
        </pc:sldMkLst>
      </pc:sldChg>
      <pc:sldChg chg="new del">
        <pc:chgData name="Juan Carlos Becerra Ruiz" userId="c14997ae0998bd06" providerId="LiveId" clId="{1F614D87-91E0-4FAD-A6FC-3E90919B0045}" dt="2023-07-04T13:27:42.663" v="460" actId="47"/>
        <pc:sldMkLst>
          <pc:docMk/>
          <pc:sldMk cId="2449343892" sldId="4097"/>
        </pc:sldMkLst>
      </pc:sldChg>
      <pc:sldChg chg="addSp delSp modSp add del mod">
        <pc:chgData name="Juan Carlos Becerra Ruiz" userId="c14997ae0998bd06" providerId="LiveId" clId="{1F614D87-91E0-4FAD-A6FC-3E90919B0045}" dt="2023-07-04T14:09:08.955" v="1402" actId="47"/>
        <pc:sldMkLst>
          <pc:docMk/>
          <pc:sldMk cId="438390707" sldId="4098"/>
        </pc:sldMkLst>
        <pc:spChg chg="add del mod">
          <ac:chgData name="Juan Carlos Becerra Ruiz" userId="c14997ae0998bd06" providerId="LiveId" clId="{1F614D87-91E0-4FAD-A6FC-3E90919B0045}" dt="2023-07-04T13:28:06.851" v="466" actId="478"/>
          <ac:spMkLst>
            <pc:docMk/>
            <pc:sldMk cId="438390707" sldId="4098"/>
            <ac:spMk id="3" creationId="{E5C395A0-A7CC-A00E-1119-32A9012D1626}"/>
          </ac:spMkLst>
        </pc:spChg>
        <pc:spChg chg="del">
          <ac:chgData name="Juan Carlos Becerra Ruiz" userId="c14997ae0998bd06" providerId="LiveId" clId="{1F614D87-91E0-4FAD-A6FC-3E90919B0045}" dt="2023-07-04T13:28:03.866" v="465" actId="478"/>
          <ac:spMkLst>
            <pc:docMk/>
            <pc:sldMk cId="438390707" sldId="4098"/>
            <ac:spMk id="7" creationId="{00000000-0000-0000-0000-000000000000}"/>
          </ac:spMkLst>
        </pc:spChg>
      </pc:sldChg>
      <pc:sldChg chg="addSp modSp add mod">
        <pc:chgData name="Juan Carlos Becerra Ruiz" userId="c14997ae0998bd06" providerId="LiveId" clId="{1F614D87-91E0-4FAD-A6FC-3E90919B0045}" dt="2023-07-04T14:08:45.652" v="1400" actId="403"/>
        <pc:sldMkLst>
          <pc:docMk/>
          <pc:sldMk cId="464193804" sldId="4099"/>
        </pc:sldMkLst>
        <pc:spChg chg="add mod">
          <ac:chgData name="Juan Carlos Becerra Ruiz" userId="c14997ae0998bd06" providerId="LiveId" clId="{1F614D87-91E0-4FAD-A6FC-3E90919B0045}" dt="2023-07-04T14:08:45.652" v="1400" actId="403"/>
          <ac:spMkLst>
            <pc:docMk/>
            <pc:sldMk cId="464193804" sldId="4099"/>
            <ac:spMk id="3" creationId="{8E340CB8-4472-1230-3B7A-726AC75BE635}"/>
          </ac:spMkLst>
        </pc:spChg>
      </pc:sldChg>
      <pc:sldChg chg="add del">
        <pc:chgData name="Juan Carlos Becerra Ruiz" userId="c14997ae0998bd06" providerId="LiveId" clId="{1F614D87-91E0-4FAD-A6FC-3E90919B0045}" dt="2023-07-04T14:09:05.508" v="1401" actId="2696"/>
        <pc:sldMkLst>
          <pc:docMk/>
          <pc:sldMk cId="1783882388" sldId="4100"/>
        </pc:sldMkLst>
      </pc:sldChg>
      <pc:sldChg chg="add del">
        <pc:chgData name="Juan Carlos Becerra Ruiz" userId="c14997ae0998bd06" providerId="LiveId" clId="{1F614D87-91E0-4FAD-A6FC-3E90919B0045}" dt="2023-07-04T14:09:05.508" v="1401" actId="2696"/>
        <pc:sldMkLst>
          <pc:docMk/>
          <pc:sldMk cId="2479093789" sldId="4101"/>
        </pc:sldMkLst>
      </pc:sldChg>
      <pc:sldChg chg="add del">
        <pc:chgData name="Juan Carlos Becerra Ruiz" userId="c14997ae0998bd06" providerId="LiveId" clId="{1F614D87-91E0-4FAD-A6FC-3E90919B0045}" dt="2023-07-04T14:09:05.508" v="1401" actId="2696"/>
        <pc:sldMkLst>
          <pc:docMk/>
          <pc:sldMk cId="2241068617" sldId="4102"/>
        </pc:sldMkLst>
      </pc:sldChg>
      <pc:sldChg chg="add del">
        <pc:chgData name="Juan Carlos Becerra Ruiz" userId="c14997ae0998bd06" providerId="LiveId" clId="{1F614D87-91E0-4FAD-A6FC-3E90919B0045}" dt="2023-07-04T14:09:05.508" v="1401" actId="2696"/>
        <pc:sldMkLst>
          <pc:docMk/>
          <pc:sldMk cId="338610714" sldId="4103"/>
        </pc:sldMkLst>
      </pc:sldChg>
      <pc:sldChg chg="addSp delSp modSp add mod">
        <pc:chgData name="Juan Carlos Becerra Ruiz" userId="c14997ae0998bd06" providerId="LiveId" clId="{1F614D87-91E0-4FAD-A6FC-3E90919B0045}" dt="2023-07-04T21:17:52.927" v="1418" actId="478"/>
        <pc:sldMkLst>
          <pc:docMk/>
          <pc:sldMk cId="812775760" sldId="4104"/>
        </pc:sldMkLst>
        <pc:spChg chg="add del mod">
          <ac:chgData name="Juan Carlos Becerra Ruiz" userId="c14997ae0998bd06" providerId="LiveId" clId="{1F614D87-91E0-4FAD-A6FC-3E90919B0045}" dt="2023-07-04T21:15:31.748" v="1409"/>
          <ac:spMkLst>
            <pc:docMk/>
            <pc:sldMk cId="812775760" sldId="4104"/>
            <ac:spMk id="3" creationId="{1EF8CD0A-EAC0-7905-3A9F-62014EE15806}"/>
          </ac:spMkLst>
        </pc:spChg>
        <pc:spChg chg="add del mod">
          <ac:chgData name="Juan Carlos Becerra Ruiz" userId="c14997ae0998bd06" providerId="LiveId" clId="{1F614D87-91E0-4FAD-A6FC-3E90919B0045}" dt="2023-07-04T21:15:31.748" v="1409"/>
          <ac:spMkLst>
            <pc:docMk/>
            <pc:sldMk cId="812775760" sldId="4104"/>
            <ac:spMk id="6" creationId="{2C474CA3-4CE2-855C-17BC-2AD0439F5A38}"/>
          </ac:spMkLst>
        </pc:spChg>
        <pc:spChg chg="add del mod">
          <ac:chgData name="Juan Carlos Becerra Ruiz" userId="c14997ae0998bd06" providerId="LiveId" clId="{1F614D87-91E0-4FAD-A6FC-3E90919B0045}" dt="2023-07-04T21:15:31.748" v="1409"/>
          <ac:spMkLst>
            <pc:docMk/>
            <pc:sldMk cId="812775760" sldId="4104"/>
            <ac:spMk id="7" creationId="{B70DA9F7-D801-0044-820D-69FD0BFEE4A4}"/>
          </ac:spMkLst>
        </pc:spChg>
        <pc:spChg chg="add del mod">
          <ac:chgData name="Juan Carlos Becerra Ruiz" userId="c14997ae0998bd06" providerId="LiveId" clId="{1F614D87-91E0-4FAD-A6FC-3E90919B0045}" dt="2023-07-04T21:15:31.748" v="1409"/>
          <ac:spMkLst>
            <pc:docMk/>
            <pc:sldMk cId="812775760" sldId="4104"/>
            <ac:spMk id="10" creationId="{AA350B7F-506F-EEB4-03A9-ACEC3FCA0347}"/>
          </ac:spMkLst>
        </pc:spChg>
        <pc:spChg chg="add del mod">
          <ac:chgData name="Juan Carlos Becerra Ruiz" userId="c14997ae0998bd06" providerId="LiveId" clId="{1F614D87-91E0-4FAD-A6FC-3E90919B0045}" dt="2023-07-04T21:17:52.927" v="1418" actId="478"/>
          <ac:spMkLst>
            <pc:docMk/>
            <pc:sldMk cId="812775760" sldId="4104"/>
            <ac:spMk id="13" creationId="{C6E6D571-CC2E-025E-4B4F-6977D3688179}"/>
          </ac:spMkLst>
        </pc:spChg>
        <pc:spChg chg="add del mod">
          <ac:chgData name="Juan Carlos Becerra Ruiz" userId="c14997ae0998bd06" providerId="LiveId" clId="{1F614D87-91E0-4FAD-A6FC-3E90919B0045}" dt="2023-07-04T21:17:52.927" v="1418" actId="478"/>
          <ac:spMkLst>
            <pc:docMk/>
            <pc:sldMk cId="812775760" sldId="4104"/>
            <ac:spMk id="16" creationId="{7BC12D13-39A1-A328-C9A3-DE47526BA9DD}"/>
          </ac:spMkLst>
        </pc:spChg>
        <pc:spChg chg="del">
          <ac:chgData name="Juan Carlos Becerra Ruiz" userId="c14997ae0998bd06" providerId="LiveId" clId="{1F614D87-91E0-4FAD-A6FC-3E90919B0045}" dt="2023-07-04T13:48:07.950" v="780" actId="478"/>
          <ac:spMkLst>
            <pc:docMk/>
            <pc:sldMk cId="812775760" sldId="4104"/>
            <ac:spMk id="17" creationId="{5DE7DFDB-EEAC-0546-937E-851D9D6216FE}"/>
          </ac:spMkLst>
        </pc:spChg>
        <pc:spChg chg="add del mod">
          <ac:chgData name="Juan Carlos Becerra Ruiz" userId="c14997ae0998bd06" providerId="LiveId" clId="{1F614D87-91E0-4FAD-A6FC-3E90919B0045}" dt="2023-07-04T21:17:52.927" v="1418" actId="478"/>
          <ac:spMkLst>
            <pc:docMk/>
            <pc:sldMk cId="812775760" sldId="4104"/>
            <ac:spMk id="17" creationId="{B1F4200F-14A7-299F-DD49-AD02193782BC}"/>
          </ac:spMkLst>
        </pc:spChg>
        <pc:spChg chg="del">
          <ac:chgData name="Juan Carlos Becerra Ruiz" userId="c14997ae0998bd06" providerId="LiveId" clId="{1F614D87-91E0-4FAD-A6FC-3E90919B0045}" dt="2023-07-04T13:48:07.950" v="780" actId="478"/>
          <ac:spMkLst>
            <pc:docMk/>
            <pc:sldMk cId="812775760" sldId="4104"/>
            <ac:spMk id="18" creationId="{014F1D8B-A5A3-D64B-B387-7EAF0D090E94}"/>
          </ac:spMkLst>
        </pc:spChg>
        <pc:spChg chg="add del mod">
          <ac:chgData name="Juan Carlos Becerra Ruiz" userId="c14997ae0998bd06" providerId="LiveId" clId="{1F614D87-91E0-4FAD-A6FC-3E90919B0045}" dt="2023-07-04T21:17:52.927" v="1418" actId="478"/>
          <ac:spMkLst>
            <pc:docMk/>
            <pc:sldMk cId="812775760" sldId="4104"/>
            <ac:spMk id="18" creationId="{74E56917-555B-0634-01D4-7F3CE01A6C22}"/>
          </ac:spMkLst>
        </pc:spChg>
        <pc:spChg chg="del">
          <ac:chgData name="Juan Carlos Becerra Ruiz" userId="c14997ae0998bd06" providerId="LiveId" clId="{1F614D87-91E0-4FAD-A6FC-3E90919B0045}" dt="2023-07-04T13:48:07.950" v="780" actId="478"/>
          <ac:spMkLst>
            <pc:docMk/>
            <pc:sldMk cId="812775760" sldId="4104"/>
            <ac:spMk id="20" creationId="{73E82230-F5D3-684A-8A34-C6DEF475E366}"/>
          </ac:spMkLst>
        </pc:spChg>
        <pc:spChg chg="del">
          <ac:chgData name="Juan Carlos Becerra Ruiz" userId="c14997ae0998bd06" providerId="LiveId" clId="{1F614D87-91E0-4FAD-A6FC-3E90919B0045}" dt="2023-07-04T13:48:07.950" v="780" actId="478"/>
          <ac:spMkLst>
            <pc:docMk/>
            <pc:sldMk cId="812775760" sldId="4104"/>
            <ac:spMk id="21" creationId="{D6B91012-930B-D049-AE2C-B41D214A4094}"/>
          </ac:spMkLst>
        </pc:spChg>
        <pc:spChg chg="del">
          <ac:chgData name="Juan Carlos Becerra Ruiz" userId="c14997ae0998bd06" providerId="LiveId" clId="{1F614D87-91E0-4FAD-A6FC-3E90919B0045}" dt="2023-07-04T13:48:07.950" v="780" actId="478"/>
          <ac:spMkLst>
            <pc:docMk/>
            <pc:sldMk cId="812775760" sldId="4104"/>
            <ac:spMk id="23" creationId="{C6D53B3E-6F58-E64F-8062-1FF33D5B9DE4}"/>
          </ac:spMkLst>
        </pc:spChg>
        <pc:spChg chg="del">
          <ac:chgData name="Juan Carlos Becerra Ruiz" userId="c14997ae0998bd06" providerId="LiveId" clId="{1F614D87-91E0-4FAD-A6FC-3E90919B0045}" dt="2023-07-04T13:48:07.950" v="780" actId="478"/>
          <ac:spMkLst>
            <pc:docMk/>
            <pc:sldMk cId="812775760" sldId="4104"/>
            <ac:spMk id="24" creationId="{25FFC243-DC1C-2E45-80FC-EBC4AC7EC70A}"/>
          </ac:spMkLst>
        </pc:spChg>
        <pc:spChg chg="del">
          <ac:chgData name="Juan Carlos Becerra Ruiz" userId="c14997ae0998bd06" providerId="LiveId" clId="{1F614D87-91E0-4FAD-A6FC-3E90919B0045}" dt="2023-07-04T13:48:07.950" v="780" actId="478"/>
          <ac:spMkLst>
            <pc:docMk/>
            <pc:sldMk cId="812775760" sldId="4104"/>
            <ac:spMk id="26" creationId="{FBC0B2B9-8EB0-C941-9AAB-4B22C3B070A1}"/>
          </ac:spMkLst>
        </pc:spChg>
        <pc:spChg chg="del">
          <ac:chgData name="Juan Carlos Becerra Ruiz" userId="c14997ae0998bd06" providerId="LiveId" clId="{1F614D87-91E0-4FAD-A6FC-3E90919B0045}" dt="2023-07-04T13:48:07.950" v="780" actId="478"/>
          <ac:spMkLst>
            <pc:docMk/>
            <pc:sldMk cId="812775760" sldId="4104"/>
            <ac:spMk id="27" creationId="{DD757304-CACA-E94F-8C67-7A2B26E4CE24}"/>
          </ac:spMkLst>
        </pc:spChg>
        <pc:spChg chg="mod">
          <ac:chgData name="Juan Carlos Becerra Ruiz" userId="c14997ae0998bd06" providerId="LiveId" clId="{1F614D87-91E0-4FAD-A6FC-3E90919B0045}" dt="2023-07-04T21:15:31.484" v="1408" actId="1076"/>
          <ac:spMkLst>
            <pc:docMk/>
            <pc:sldMk cId="812775760" sldId="4104"/>
            <ac:spMk id="29" creationId="{F133BF8F-DC9C-E749-BA54-440B98325604}"/>
          </ac:spMkLst>
        </pc:spChg>
        <pc:spChg chg="mod">
          <ac:chgData name="Juan Carlos Becerra Ruiz" userId="c14997ae0998bd06" providerId="LiveId" clId="{1F614D87-91E0-4FAD-A6FC-3E90919B0045}" dt="2023-07-04T13:48:54.955" v="805" actId="1076"/>
          <ac:spMkLst>
            <pc:docMk/>
            <pc:sldMk cId="812775760" sldId="4104"/>
            <ac:spMk id="30" creationId="{DA879A2E-E56C-F847-9A0D-573592F2D84E}"/>
          </ac:spMkLst>
        </pc:spChg>
        <pc:spChg chg="del">
          <ac:chgData name="Juan Carlos Becerra Ruiz" userId="c14997ae0998bd06" providerId="LiveId" clId="{1F614D87-91E0-4FAD-A6FC-3E90919B0045}" dt="2023-07-04T13:48:28.764" v="785" actId="478"/>
          <ac:spMkLst>
            <pc:docMk/>
            <pc:sldMk cId="812775760" sldId="4104"/>
            <ac:spMk id="32" creationId="{64942AF7-F4CA-EA4A-AE39-47832744E9A1}"/>
          </ac:spMkLst>
        </pc:spChg>
        <pc:spChg chg="del">
          <ac:chgData name="Juan Carlos Becerra Ruiz" userId="c14997ae0998bd06" providerId="LiveId" clId="{1F614D87-91E0-4FAD-A6FC-3E90919B0045}" dt="2023-07-04T13:48:28.764" v="785" actId="478"/>
          <ac:spMkLst>
            <pc:docMk/>
            <pc:sldMk cId="812775760" sldId="4104"/>
            <ac:spMk id="33" creationId="{F7A1EEB1-142C-514E-A91A-1935496DD883}"/>
          </ac:spMkLst>
        </pc:spChg>
        <pc:spChg chg="mod">
          <ac:chgData name="Juan Carlos Becerra Ruiz" userId="c14997ae0998bd06" providerId="LiveId" clId="{1F614D87-91E0-4FAD-A6FC-3E90919B0045}" dt="2023-07-04T13:47:19.463" v="762" actId="20577"/>
          <ac:spMkLst>
            <pc:docMk/>
            <pc:sldMk cId="812775760" sldId="4104"/>
            <ac:spMk id="34" creationId="{90A6E800-D880-1B40-9AB5-0A9D360BD49C}"/>
          </ac:spMkLst>
        </pc:spChg>
        <pc:spChg chg="mod">
          <ac:chgData name="Juan Carlos Becerra Ruiz" userId="c14997ae0998bd06" providerId="LiveId" clId="{1F614D87-91E0-4FAD-A6FC-3E90919B0045}" dt="2023-07-04T13:47:50.564" v="774" actId="20577"/>
          <ac:spMkLst>
            <pc:docMk/>
            <pc:sldMk cId="812775760" sldId="4104"/>
            <ac:spMk id="35" creationId="{29E3EDD6-A878-6C4B-A35E-8C5B00F04382}"/>
          </ac:spMkLst>
        </pc:spChg>
        <pc:spChg chg="del">
          <ac:chgData name="Juan Carlos Becerra Ruiz" userId="c14997ae0998bd06" providerId="LiveId" clId="{1F614D87-91E0-4FAD-A6FC-3E90919B0045}" dt="2023-07-04T13:48:07.950" v="780" actId="478"/>
          <ac:spMkLst>
            <pc:docMk/>
            <pc:sldMk cId="812775760" sldId="4104"/>
            <ac:spMk id="36" creationId="{AA2D4AB3-1067-D549-BB0D-074C2EF2603D}"/>
          </ac:spMkLst>
        </pc:spChg>
        <pc:spChg chg="del">
          <ac:chgData name="Juan Carlos Becerra Ruiz" userId="c14997ae0998bd06" providerId="LiveId" clId="{1F614D87-91E0-4FAD-A6FC-3E90919B0045}" dt="2023-07-04T13:48:07.950" v="780" actId="478"/>
          <ac:spMkLst>
            <pc:docMk/>
            <pc:sldMk cId="812775760" sldId="4104"/>
            <ac:spMk id="37" creationId="{4E9F9DE7-D622-0D46-9D64-362F045DE17F}"/>
          </ac:spMkLst>
        </pc:spChg>
        <pc:spChg chg="mod">
          <ac:chgData name="Juan Carlos Becerra Ruiz" userId="c14997ae0998bd06" providerId="LiveId" clId="{1F614D87-91E0-4FAD-A6FC-3E90919B0045}" dt="2023-07-04T21:15:35.338" v="1410" actId="1076"/>
          <ac:spMkLst>
            <pc:docMk/>
            <pc:sldMk cId="812775760" sldId="4104"/>
            <ac:spMk id="38" creationId="{C90BDB6C-DA62-734E-B415-A88BA29747F7}"/>
          </ac:spMkLst>
        </pc:spChg>
        <pc:spChg chg="mod">
          <ac:chgData name="Juan Carlos Becerra Ruiz" userId="c14997ae0998bd06" providerId="LiveId" clId="{1F614D87-91E0-4FAD-A6FC-3E90919B0045}" dt="2023-07-04T13:47:34.888" v="767" actId="20577"/>
          <ac:spMkLst>
            <pc:docMk/>
            <pc:sldMk cId="812775760" sldId="4104"/>
            <ac:spMk id="39" creationId="{A5BA61C7-CDD4-FC44-ABB9-71846B0554C7}"/>
          </ac:spMkLst>
        </pc:spChg>
        <pc:spChg chg="mod">
          <ac:chgData name="Juan Carlos Becerra Ruiz" userId="c14997ae0998bd06" providerId="LiveId" clId="{1F614D87-91E0-4FAD-A6FC-3E90919B0045}" dt="2023-07-04T13:48:02.296" v="779" actId="20577"/>
          <ac:spMkLst>
            <pc:docMk/>
            <pc:sldMk cId="812775760" sldId="4104"/>
            <ac:spMk id="40" creationId="{30508B8B-C6AF-D149-84BC-AA05D841416F}"/>
          </ac:spMkLst>
        </pc:spChg>
        <pc:spChg chg="del">
          <ac:chgData name="Juan Carlos Becerra Ruiz" userId="c14997ae0998bd06" providerId="LiveId" clId="{1F614D87-91E0-4FAD-A6FC-3E90919B0045}" dt="2023-07-04T13:48:07.950" v="780" actId="478"/>
          <ac:spMkLst>
            <pc:docMk/>
            <pc:sldMk cId="812775760" sldId="4104"/>
            <ac:spMk id="41" creationId="{C4C64839-9512-8241-B159-2A97C5EA9412}"/>
          </ac:spMkLst>
        </pc:spChg>
        <pc:spChg chg="del">
          <ac:chgData name="Juan Carlos Becerra Ruiz" userId="c14997ae0998bd06" providerId="LiveId" clId="{1F614D87-91E0-4FAD-A6FC-3E90919B0045}" dt="2023-07-04T13:48:07.950" v="780" actId="478"/>
          <ac:spMkLst>
            <pc:docMk/>
            <pc:sldMk cId="812775760" sldId="4104"/>
            <ac:spMk id="42" creationId="{5C456621-C0A7-0441-BD41-310E59389BF1}"/>
          </ac:spMkLst>
        </pc:spChg>
        <pc:spChg chg="del">
          <ac:chgData name="Juan Carlos Becerra Ruiz" userId="c14997ae0998bd06" providerId="LiveId" clId="{1F614D87-91E0-4FAD-A6FC-3E90919B0045}" dt="2023-07-04T13:48:28.764" v="785" actId="478"/>
          <ac:spMkLst>
            <pc:docMk/>
            <pc:sldMk cId="812775760" sldId="4104"/>
            <ac:spMk id="43" creationId="{F1D7D4EA-22B2-E145-AF95-8EDBDA68AA92}"/>
          </ac:spMkLst>
        </pc:spChg>
        <pc:spChg chg="mod">
          <ac:chgData name="Juan Carlos Becerra Ruiz" userId="c14997ae0998bd06" providerId="LiveId" clId="{1F614D87-91E0-4FAD-A6FC-3E90919B0045}" dt="2023-07-04T13:47:13.769" v="758"/>
          <ac:spMkLst>
            <pc:docMk/>
            <pc:sldMk cId="812775760" sldId="4104"/>
            <ac:spMk id="45" creationId="{C5C8FD93-A744-654D-A0E8-4B509C5380FF}"/>
          </ac:spMkLst>
        </pc:spChg>
        <pc:spChg chg="mod">
          <ac:chgData name="Juan Carlos Becerra Ruiz" userId="c14997ae0998bd06" providerId="LiveId" clId="{1F614D87-91E0-4FAD-A6FC-3E90919B0045}" dt="2023-07-04T13:47:47.292" v="770"/>
          <ac:spMkLst>
            <pc:docMk/>
            <pc:sldMk cId="812775760" sldId="4104"/>
            <ac:spMk id="49" creationId="{844ED575-1D88-1D4F-81BC-E1CAA496984B}"/>
          </ac:spMkLst>
        </pc:spChg>
        <pc:spChg chg="del">
          <ac:chgData name="Juan Carlos Becerra Ruiz" userId="c14997ae0998bd06" providerId="LiveId" clId="{1F614D87-91E0-4FAD-A6FC-3E90919B0045}" dt="2023-07-04T13:48:07.950" v="780" actId="478"/>
          <ac:spMkLst>
            <pc:docMk/>
            <pc:sldMk cId="812775760" sldId="4104"/>
            <ac:spMk id="52" creationId="{A03FF609-07E3-0A46-8077-1B8F59B9DE0A}"/>
          </ac:spMkLst>
        </pc:spChg>
        <pc:spChg chg="del">
          <ac:chgData name="Juan Carlos Becerra Ruiz" userId="c14997ae0998bd06" providerId="LiveId" clId="{1F614D87-91E0-4FAD-A6FC-3E90919B0045}" dt="2023-07-04T13:48:07.950" v="780" actId="478"/>
          <ac:spMkLst>
            <pc:docMk/>
            <pc:sldMk cId="812775760" sldId="4104"/>
            <ac:spMk id="55" creationId="{355A05D7-C504-C14C-A220-B6C5F85AE264}"/>
          </ac:spMkLst>
        </pc:spChg>
        <pc:spChg chg="mod">
          <ac:chgData name="Juan Carlos Becerra Ruiz" userId="c14997ae0998bd06" providerId="LiveId" clId="{1F614D87-91E0-4FAD-A6FC-3E90919B0045}" dt="2023-07-04T13:49:37.495" v="865" actId="20577"/>
          <ac:spMkLst>
            <pc:docMk/>
            <pc:sldMk cId="812775760" sldId="4104"/>
            <ac:spMk id="58" creationId="{5E1AE50C-8441-DF46-A253-18E04E0E1D04}"/>
          </ac:spMkLst>
        </pc:spChg>
        <pc:spChg chg="mod">
          <ac:chgData name="Juan Carlos Becerra Ruiz" userId="c14997ae0998bd06" providerId="LiveId" clId="{1F614D87-91E0-4FAD-A6FC-3E90919B0045}" dt="2023-07-04T13:47:32.723" v="765"/>
          <ac:spMkLst>
            <pc:docMk/>
            <pc:sldMk cId="812775760" sldId="4104"/>
            <ac:spMk id="61" creationId="{125C0E0E-2FA6-8348-AA70-80F3ED923344}"/>
          </ac:spMkLst>
        </pc:spChg>
        <pc:spChg chg="mod">
          <ac:chgData name="Juan Carlos Becerra Ruiz" userId="c14997ae0998bd06" providerId="LiveId" clId="{1F614D87-91E0-4FAD-A6FC-3E90919B0045}" dt="2023-07-04T13:48:00.049" v="777"/>
          <ac:spMkLst>
            <pc:docMk/>
            <pc:sldMk cId="812775760" sldId="4104"/>
            <ac:spMk id="64" creationId="{1147BE0C-7F41-6046-8814-8A20AC75C791}"/>
          </ac:spMkLst>
        </pc:spChg>
        <pc:spChg chg="del">
          <ac:chgData name="Juan Carlos Becerra Ruiz" userId="c14997ae0998bd06" providerId="LiveId" clId="{1F614D87-91E0-4FAD-A6FC-3E90919B0045}" dt="2023-07-04T13:48:07.950" v="780" actId="478"/>
          <ac:spMkLst>
            <pc:docMk/>
            <pc:sldMk cId="812775760" sldId="4104"/>
            <ac:spMk id="67" creationId="{928F7939-3624-8B4D-BC7B-0CA9697CCCCF}"/>
          </ac:spMkLst>
        </pc:spChg>
        <pc:spChg chg="del">
          <ac:chgData name="Juan Carlos Becerra Ruiz" userId="c14997ae0998bd06" providerId="LiveId" clId="{1F614D87-91E0-4FAD-A6FC-3E90919B0045}" dt="2023-07-04T13:48:07.950" v="780" actId="478"/>
          <ac:spMkLst>
            <pc:docMk/>
            <pc:sldMk cId="812775760" sldId="4104"/>
            <ac:spMk id="70" creationId="{7015EAFC-3E41-E045-BC05-F2FD0E3797CB}"/>
          </ac:spMkLst>
        </pc:spChg>
        <pc:spChg chg="del">
          <ac:chgData name="Juan Carlos Becerra Ruiz" userId="c14997ae0998bd06" providerId="LiveId" clId="{1F614D87-91E0-4FAD-A6FC-3E90919B0045}" dt="2023-07-04T13:48:28.764" v="785" actId="478"/>
          <ac:spMkLst>
            <pc:docMk/>
            <pc:sldMk cId="812775760" sldId="4104"/>
            <ac:spMk id="73" creationId="{510CC36A-6DED-E04D-88EA-D22275BCA093}"/>
          </ac:spMkLst>
        </pc:spChg>
      </pc:sldChg>
      <pc:sldChg chg="delSp modSp add mod">
        <pc:chgData name="Juan Carlos Becerra Ruiz" userId="c14997ae0998bd06" providerId="LiveId" clId="{1F614D87-91E0-4FAD-A6FC-3E90919B0045}" dt="2023-07-04T14:07:39.378" v="1372" actId="1076"/>
        <pc:sldMkLst>
          <pc:docMk/>
          <pc:sldMk cId="464433690" sldId="4105"/>
        </pc:sldMkLst>
        <pc:spChg chg="mod">
          <ac:chgData name="Juan Carlos Becerra Ruiz" userId="c14997ae0998bd06" providerId="LiveId" clId="{1F614D87-91E0-4FAD-A6FC-3E90919B0045}" dt="2023-07-04T14:05:22.039" v="1195" actId="1036"/>
          <ac:spMkLst>
            <pc:docMk/>
            <pc:sldMk cId="464433690" sldId="4105"/>
            <ac:spMk id="4" creationId="{56987CD7-60CE-3A44-81B4-1A284A034008}"/>
          </ac:spMkLst>
        </pc:spChg>
        <pc:spChg chg="mod">
          <ac:chgData name="Juan Carlos Becerra Ruiz" userId="c14997ae0998bd06" providerId="LiveId" clId="{1F614D87-91E0-4FAD-A6FC-3E90919B0045}" dt="2023-07-04T14:06:10.774" v="1311" actId="1035"/>
          <ac:spMkLst>
            <pc:docMk/>
            <pc:sldMk cId="464433690" sldId="4105"/>
            <ac:spMk id="5" creationId="{10AE46DA-C4FA-8341-B7D1-13C9DAD61138}"/>
          </ac:spMkLst>
        </pc:spChg>
        <pc:spChg chg="mod">
          <ac:chgData name="Juan Carlos Becerra Ruiz" userId="c14997ae0998bd06" providerId="LiveId" clId="{1F614D87-91E0-4FAD-A6FC-3E90919B0045}" dt="2023-07-04T14:05:05.344" v="1134" actId="1036"/>
          <ac:spMkLst>
            <pc:docMk/>
            <pc:sldMk cId="464433690" sldId="4105"/>
            <ac:spMk id="6" creationId="{07EC7A81-5BFA-C44C-8B77-C7135B71AA6C}"/>
          </ac:spMkLst>
        </pc:spChg>
        <pc:spChg chg="del">
          <ac:chgData name="Juan Carlos Becerra Ruiz" userId="c14997ae0998bd06" providerId="LiveId" clId="{1F614D87-91E0-4FAD-A6FC-3E90919B0045}" dt="2023-07-04T14:04:43.316" v="1088" actId="478"/>
          <ac:spMkLst>
            <pc:docMk/>
            <pc:sldMk cId="464433690" sldId="4105"/>
            <ac:spMk id="7" creationId="{6D1E3AB7-9241-6B4E-98D2-B3BD4807452F}"/>
          </ac:spMkLst>
        </pc:spChg>
        <pc:spChg chg="del">
          <ac:chgData name="Juan Carlos Becerra Ruiz" userId="c14997ae0998bd06" providerId="LiveId" clId="{1F614D87-91E0-4FAD-A6FC-3E90919B0045}" dt="2023-07-04T14:04:44.178" v="1089" actId="478"/>
          <ac:spMkLst>
            <pc:docMk/>
            <pc:sldMk cId="464433690" sldId="4105"/>
            <ac:spMk id="8" creationId="{A77A9D62-947D-9248-BE4C-045D8691EF26}"/>
          </ac:spMkLst>
        </pc:spChg>
        <pc:spChg chg="mod">
          <ac:chgData name="Juan Carlos Becerra Ruiz" userId="c14997ae0998bd06" providerId="LiveId" clId="{1F614D87-91E0-4FAD-A6FC-3E90919B0045}" dt="2023-07-04T14:05:27.244" v="1225" actId="1035"/>
          <ac:spMkLst>
            <pc:docMk/>
            <pc:sldMk cId="464433690" sldId="4105"/>
            <ac:spMk id="9" creationId="{875250C3-39F0-DD46-8B7F-16CED7BBD229}"/>
          </ac:spMkLst>
        </pc:spChg>
        <pc:spChg chg="mod">
          <ac:chgData name="Juan Carlos Becerra Ruiz" userId="c14997ae0998bd06" providerId="LiveId" clId="{1F614D87-91E0-4FAD-A6FC-3E90919B0045}" dt="2023-07-04T14:06:15.507" v="1329" actId="1035"/>
          <ac:spMkLst>
            <pc:docMk/>
            <pc:sldMk cId="464433690" sldId="4105"/>
            <ac:spMk id="10" creationId="{D0878716-F714-B944-A68F-3C8AC1C06F1C}"/>
          </ac:spMkLst>
        </pc:spChg>
        <pc:spChg chg="mod">
          <ac:chgData name="Juan Carlos Becerra Ruiz" userId="c14997ae0998bd06" providerId="LiveId" clId="{1F614D87-91E0-4FAD-A6FC-3E90919B0045}" dt="2023-07-04T14:05:13.361" v="1177" actId="1036"/>
          <ac:spMkLst>
            <pc:docMk/>
            <pc:sldMk cId="464433690" sldId="4105"/>
            <ac:spMk id="11" creationId="{8DD42599-4A3B-1048-BCF3-9AEA797D1A11}"/>
          </ac:spMkLst>
        </pc:spChg>
        <pc:spChg chg="del mod">
          <ac:chgData name="Juan Carlos Becerra Ruiz" userId="c14997ae0998bd06" providerId="LiveId" clId="{1F614D87-91E0-4FAD-A6FC-3E90919B0045}" dt="2023-07-04T14:04:39.526" v="1086" actId="478"/>
          <ac:spMkLst>
            <pc:docMk/>
            <pc:sldMk cId="464433690" sldId="4105"/>
            <ac:spMk id="12" creationId="{946B103C-00DF-BA47-AAA5-32A0F30F472E}"/>
          </ac:spMkLst>
        </pc:spChg>
        <pc:spChg chg="del">
          <ac:chgData name="Juan Carlos Becerra Ruiz" userId="c14997ae0998bd06" providerId="LiveId" clId="{1F614D87-91E0-4FAD-A6FC-3E90919B0045}" dt="2023-07-04T14:04:44.946" v="1090" actId="478"/>
          <ac:spMkLst>
            <pc:docMk/>
            <pc:sldMk cId="464433690" sldId="4105"/>
            <ac:spMk id="15" creationId="{17E97751-9791-B648-BCEC-2269C87BF985}"/>
          </ac:spMkLst>
        </pc:spChg>
        <pc:spChg chg="mod">
          <ac:chgData name="Juan Carlos Becerra Ruiz" userId="c14997ae0998bd06" providerId="LiveId" clId="{1F614D87-91E0-4FAD-A6FC-3E90919B0045}" dt="2023-07-04T14:05:22.039" v="1195" actId="1036"/>
          <ac:spMkLst>
            <pc:docMk/>
            <pc:sldMk cId="464433690" sldId="4105"/>
            <ac:spMk id="18" creationId="{59FCB69C-BF69-5F4B-95A7-C552C25202A6}"/>
          </ac:spMkLst>
        </pc:spChg>
        <pc:spChg chg="mod">
          <ac:chgData name="Juan Carlos Becerra Ruiz" userId="c14997ae0998bd06" providerId="LiveId" clId="{1F614D87-91E0-4FAD-A6FC-3E90919B0045}" dt="2023-07-04T14:05:22.039" v="1195" actId="1036"/>
          <ac:spMkLst>
            <pc:docMk/>
            <pc:sldMk cId="464433690" sldId="4105"/>
            <ac:spMk id="19" creationId="{AD3D76A7-0DD7-8041-A2C3-E1C9EF1E643B}"/>
          </ac:spMkLst>
        </pc:spChg>
        <pc:spChg chg="mod">
          <ac:chgData name="Juan Carlos Becerra Ruiz" userId="c14997ae0998bd06" providerId="LiveId" clId="{1F614D87-91E0-4FAD-A6FC-3E90919B0045}" dt="2023-07-04T14:06:10.774" v="1311" actId="1035"/>
          <ac:spMkLst>
            <pc:docMk/>
            <pc:sldMk cId="464433690" sldId="4105"/>
            <ac:spMk id="22" creationId="{0F6D5B01-9120-4844-AF77-822CC5F4B2FF}"/>
          </ac:spMkLst>
        </pc:spChg>
        <pc:spChg chg="mod">
          <ac:chgData name="Juan Carlos Becerra Ruiz" userId="c14997ae0998bd06" providerId="LiveId" clId="{1F614D87-91E0-4FAD-A6FC-3E90919B0045}" dt="2023-07-04T14:06:17.833" v="1330" actId="1076"/>
          <ac:spMkLst>
            <pc:docMk/>
            <pc:sldMk cId="464433690" sldId="4105"/>
            <ac:spMk id="23" creationId="{5BF4ED54-D5DE-EE42-9C2B-B09E6F5B9C90}"/>
          </ac:spMkLst>
        </pc:spChg>
        <pc:spChg chg="mod">
          <ac:chgData name="Juan Carlos Becerra Ruiz" userId="c14997ae0998bd06" providerId="LiveId" clId="{1F614D87-91E0-4FAD-A6FC-3E90919B0045}" dt="2023-07-04T14:07:39.378" v="1372" actId="1076"/>
          <ac:spMkLst>
            <pc:docMk/>
            <pc:sldMk cId="464433690" sldId="4105"/>
            <ac:spMk id="25" creationId="{3355C19F-21D0-7C4D-A1EF-E96B6A53C294}"/>
          </ac:spMkLst>
        </pc:spChg>
        <pc:spChg chg="mod">
          <ac:chgData name="Juan Carlos Becerra Ruiz" userId="c14997ae0998bd06" providerId="LiveId" clId="{1F614D87-91E0-4FAD-A6FC-3E90919B0045}" dt="2023-07-04T14:07:37.306" v="1371" actId="1076"/>
          <ac:spMkLst>
            <pc:docMk/>
            <pc:sldMk cId="464433690" sldId="4105"/>
            <ac:spMk id="26" creationId="{F3BCD1B1-68A5-B34F-A8B6-0BC667C3D19E}"/>
          </ac:spMkLst>
        </pc:spChg>
        <pc:spChg chg="del">
          <ac:chgData name="Juan Carlos Becerra Ruiz" userId="c14997ae0998bd06" providerId="LiveId" clId="{1F614D87-91E0-4FAD-A6FC-3E90919B0045}" dt="2023-07-04T14:04:39.526" v="1086" actId="478"/>
          <ac:spMkLst>
            <pc:docMk/>
            <pc:sldMk cId="464433690" sldId="4105"/>
            <ac:spMk id="28" creationId="{480ACF95-1D83-6540-B912-EB56F311E759}"/>
          </ac:spMkLst>
        </pc:spChg>
        <pc:spChg chg="del">
          <ac:chgData name="Juan Carlos Becerra Ruiz" userId="c14997ae0998bd06" providerId="LiveId" clId="{1F614D87-91E0-4FAD-A6FC-3E90919B0045}" dt="2023-07-04T14:04:39.526" v="1086" actId="478"/>
          <ac:spMkLst>
            <pc:docMk/>
            <pc:sldMk cId="464433690" sldId="4105"/>
            <ac:spMk id="29" creationId="{FD4F75AB-ACCD-E54F-B892-8F0FAEFCD7E5}"/>
          </ac:spMkLst>
        </pc:spChg>
        <pc:spChg chg="del">
          <ac:chgData name="Juan Carlos Becerra Ruiz" userId="c14997ae0998bd06" providerId="LiveId" clId="{1F614D87-91E0-4FAD-A6FC-3E90919B0045}" dt="2023-07-04T14:04:39.526" v="1086" actId="478"/>
          <ac:spMkLst>
            <pc:docMk/>
            <pc:sldMk cId="464433690" sldId="4105"/>
            <ac:spMk id="31" creationId="{D5478713-0220-EA43-9239-B49BD334B242}"/>
          </ac:spMkLst>
        </pc:spChg>
        <pc:spChg chg="del">
          <ac:chgData name="Juan Carlos Becerra Ruiz" userId="c14997ae0998bd06" providerId="LiveId" clId="{1F614D87-91E0-4FAD-A6FC-3E90919B0045}" dt="2023-07-04T14:04:42.471" v="1087" actId="478"/>
          <ac:spMkLst>
            <pc:docMk/>
            <pc:sldMk cId="464433690" sldId="4105"/>
            <ac:spMk id="32" creationId="{4313707F-23C3-4C4C-AEF4-95BD6C130468}"/>
          </ac:spMkLst>
        </pc:spChg>
        <pc:spChg chg="mod">
          <ac:chgData name="Juan Carlos Becerra Ruiz" userId="c14997ae0998bd06" providerId="LiveId" clId="{1F614D87-91E0-4FAD-A6FC-3E90919B0045}" dt="2023-07-04T14:05:05.344" v="1134" actId="1036"/>
          <ac:spMkLst>
            <pc:docMk/>
            <pc:sldMk cId="464433690" sldId="4105"/>
            <ac:spMk id="33" creationId="{49E1B654-E3E8-F54E-8D41-5577965ED937}"/>
          </ac:spMkLst>
        </pc:spChg>
        <pc:spChg chg="del">
          <ac:chgData name="Juan Carlos Becerra Ruiz" userId="c14997ae0998bd06" providerId="LiveId" clId="{1F614D87-91E0-4FAD-A6FC-3E90919B0045}" dt="2023-07-04T14:04:39.526" v="1086" actId="478"/>
          <ac:spMkLst>
            <pc:docMk/>
            <pc:sldMk cId="464433690" sldId="4105"/>
            <ac:spMk id="34" creationId="{51D675FF-3F39-CE44-A3F5-E913E0D7C2F2}"/>
          </ac:spMkLst>
        </pc:spChg>
        <pc:spChg chg="mod">
          <ac:chgData name="Juan Carlos Becerra Ruiz" userId="c14997ae0998bd06" providerId="LiveId" clId="{1F614D87-91E0-4FAD-A6FC-3E90919B0045}" dt="2023-07-04T14:06:10.774" v="1311" actId="1035"/>
          <ac:spMkLst>
            <pc:docMk/>
            <pc:sldMk cId="464433690" sldId="4105"/>
            <ac:spMk id="35" creationId="{6BF81C54-51D1-A04A-A2E4-61FD7A21C9FF}"/>
          </ac:spMkLst>
        </pc:spChg>
        <pc:spChg chg="del">
          <ac:chgData name="Juan Carlos Becerra Ruiz" userId="c14997ae0998bd06" providerId="LiveId" clId="{1F614D87-91E0-4FAD-A6FC-3E90919B0045}" dt="2023-07-04T14:04:39.526" v="1086" actId="478"/>
          <ac:spMkLst>
            <pc:docMk/>
            <pc:sldMk cId="464433690" sldId="4105"/>
            <ac:spMk id="36" creationId="{297C0306-3D79-964B-90F2-6447766C97B4}"/>
          </ac:spMkLst>
        </pc:spChg>
        <pc:spChg chg="mod">
          <ac:chgData name="Juan Carlos Becerra Ruiz" userId="c14997ae0998bd06" providerId="LiveId" clId="{1F614D87-91E0-4FAD-A6FC-3E90919B0045}" dt="2023-07-04T14:05:22.039" v="1195" actId="1036"/>
          <ac:spMkLst>
            <pc:docMk/>
            <pc:sldMk cId="464433690" sldId="4105"/>
            <ac:spMk id="37" creationId="{01626C52-0319-3E42-ABCE-848329BD3227}"/>
          </ac:spMkLst>
        </pc:spChg>
      </pc:sldChg>
      <pc:sldChg chg="add del setBg">
        <pc:chgData name="Juan Carlos Becerra Ruiz" userId="c14997ae0998bd06" providerId="LiveId" clId="{1F614D87-91E0-4FAD-A6FC-3E90919B0045}" dt="2023-07-04T21:21:21.237" v="1436" actId="47"/>
        <pc:sldMkLst>
          <pc:docMk/>
          <pc:sldMk cId="221422411" sldId="4106"/>
        </pc:sldMkLst>
      </pc:sldChg>
      <pc:sldChg chg="addSp delSp modSp new del mod">
        <pc:chgData name="Juan Carlos Becerra Ruiz" userId="c14997ae0998bd06" providerId="LiveId" clId="{1F614D87-91E0-4FAD-A6FC-3E90919B0045}" dt="2023-07-04T21:19:53.517" v="1428" actId="47"/>
        <pc:sldMkLst>
          <pc:docMk/>
          <pc:sldMk cId="706097481" sldId="4106"/>
        </pc:sldMkLst>
        <pc:spChg chg="add del mod">
          <ac:chgData name="Juan Carlos Becerra Ruiz" userId="c14997ae0998bd06" providerId="LiveId" clId="{1F614D87-91E0-4FAD-A6FC-3E90919B0045}" dt="2023-07-04T21:17:47.258" v="1416" actId="478"/>
          <ac:spMkLst>
            <pc:docMk/>
            <pc:sldMk cId="706097481" sldId="4106"/>
            <ac:spMk id="2" creationId="{EADADC39-398A-967E-451E-6F33EB836C8C}"/>
          </ac:spMkLst>
        </pc:spChg>
        <pc:spChg chg="add del mod">
          <ac:chgData name="Juan Carlos Becerra Ruiz" userId="c14997ae0998bd06" providerId="LiveId" clId="{1F614D87-91E0-4FAD-A6FC-3E90919B0045}" dt="2023-07-04T21:17:48.857" v="1417" actId="478"/>
          <ac:spMkLst>
            <pc:docMk/>
            <pc:sldMk cId="706097481" sldId="4106"/>
            <ac:spMk id="3" creationId="{6DFE6B96-261A-60CE-F722-61B85E9E42C3}"/>
          </ac:spMkLst>
        </pc:spChg>
        <pc:spChg chg="add del mod">
          <ac:chgData name="Juan Carlos Becerra Ruiz" userId="c14997ae0998bd06" providerId="LiveId" clId="{1F614D87-91E0-4FAD-A6FC-3E90919B0045}" dt="2023-07-04T21:17:45.994" v="1415" actId="478"/>
          <ac:spMkLst>
            <pc:docMk/>
            <pc:sldMk cId="706097481" sldId="4106"/>
            <ac:spMk id="4" creationId="{5FF0813A-B5D7-9B61-7277-A5E87AF98EDD}"/>
          </ac:spMkLst>
        </pc:spChg>
        <pc:spChg chg="add del mod">
          <ac:chgData name="Juan Carlos Becerra Ruiz" userId="c14997ae0998bd06" providerId="LiveId" clId="{1F614D87-91E0-4FAD-A6FC-3E90919B0045}" dt="2023-07-04T21:17:45.994" v="1415" actId="478"/>
          <ac:spMkLst>
            <pc:docMk/>
            <pc:sldMk cId="706097481" sldId="4106"/>
            <ac:spMk id="5" creationId="{77F43C01-80C5-2CA0-3C0A-CB0A54A21696}"/>
          </ac:spMkLst>
        </pc:spChg>
        <pc:picChg chg="add del">
          <ac:chgData name="Juan Carlos Becerra Ruiz" userId="c14997ae0998bd06" providerId="LiveId" clId="{1F614D87-91E0-4FAD-A6FC-3E90919B0045}" dt="2023-07-04T21:19:46.107" v="1424"/>
          <ac:picMkLst>
            <pc:docMk/>
            <pc:sldMk cId="706097481" sldId="4106"/>
            <ac:picMk id="6" creationId="{3CCFBC0F-292E-9BB8-2745-B05AE09FF00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8FDE3-6348-4DB6-A82D-03410C19BEEA}" type="datetimeFigureOut">
              <a:rPr lang="es-CO" smtClean="0"/>
              <a:t>26/01/2024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ACE05F-B5AC-4E5B-95EE-80D2FDB4F00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08575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 hasCustomPrompt="1"/>
          </p:nvPr>
        </p:nvSpPr>
        <p:spPr>
          <a:xfrm>
            <a:off x="114226" y="363132"/>
            <a:ext cx="6481677" cy="539999"/>
          </a:xfrm>
        </p:spPr>
        <p:txBody>
          <a:bodyPr anchor="b">
            <a:noAutofit/>
          </a:bodyPr>
          <a:lstStyle>
            <a:lvl1pPr algn="l">
              <a:defRPr sz="3200" b="1" baseline="0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s-ES_tradnl" dirty="0"/>
              <a:t>Título Principal</a:t>
            </a:r>
            <a:endParaRPr lang="es-ES" dirty="0"/>
          </a:p>
        </p:txBody>
      </p:sp>
      <p:sp>
        <p:nvSpPr>
          <p:cNvPr id="7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14221" y="929868"/>
            <a:ext cx="73152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3870479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hojainterna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3" y="0"/>
            <a:ext cx="12085757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2944" y="4800600"/>
            <a:ext cx="11920574" cy="566738"/>
          </a:xfr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32944" y="206755"/>
            <a:ext cx="11920574" cy="4520820"/>
          </a:xfrm>
        </p:spPr>
        <p:txBody>
          <a:bodyPr/>
          <a:lstStyle>
            <a:lvl1pPr marL="0" indent="0">
              <a:buNone/>
              <a:defRPr sz="320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32944" y="5367338"/>
            <a:ext cx="11920574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664046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hojainterna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3" y="0"/>
            <a:ext cx="12085757" cy="6858000"/>
          </a:xfrm>
          <a:prstGeom prst="rect">
            <a:avLst/>
          </a:prstGeom>
        </p:spPr>
      </p:pic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134820" y="1600202"/>
            <a:ext cx="11918699" cy="4525963"/>
          </a:xfrm>
        </p:spPr>
        <p:txBody>
          <a:bodyPr vert="eaVert"/>
          <a:lstStyle>
            <a:lvl1pPr>
              <a:defRPr>
                <a:solidFill>
                  <a:srgbClr val="000000"/>
                </a:solidFill>
                <a:latin typeface="+mj-lt"/>
              </a:defRPr>
            </a:lvl1pPr>
            <a:lvl2pPr>
              <a:defRPr>
                <a:solidFill>
                  <a:srgbClr val="000000"/>
                </a:solidFill>
                <a:latin typeface="+mj-lt"/>
              </a:defRPr>
            </a:lvl2pPr>
            <a:lvl3pPr>
              <a:defRPr>
                <a:solidFill>
                  <a:srgbClr val="000000"/>
                </a:solidFill>
                <a:latin typeface="+mj-lt"/>
              </a:defRPr>
            </a:lvl3pPr>
            <a:lvl4pPr>
              <a:defRPr>
                <a:solidFill>
                  <a:srgbClr val="000000"/>
                </a:solidFill>
                <a:latin typeface="+mj-lt"/>
              </a:defRPr>
            </a:lvl4pPr>
            <a:lvl5pPr>
              <a:defRPr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Título 1"/>
          <p:cNvSpPr>
            <a:spLocks noGrp="1"/>
          </p:cNvSpPr>
          <p:nvPr>
            <p:ph type="title" hasCustomPrompt="1"/>
          </p:nvPr>
        </p:nvSpPr>
        <p:spPr>
          <a:xfrm>
            <a:off x="134820" y="274638"/>
            <a:ext cx="11918699" cy="1143000"/>
          </a:xfrm>
        </p:spPr>
        <p:txBody>
          <a:bodyPr/>
          <a:lstStyle>
            <a:lvl1pPr algn="l">
              <a:defRPr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s-ES_tradnl" dirty="0"/>
              <a:t>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24096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hojainterna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3" y="0"/>
            <a:ext cx="12085757" cy="6858000"/>
          </a:xfrm>
          <a:prstGeom prst="rect">
            <a:avLst/>
          </a:prstGeom>
        </p:spPr>
      </p:pic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8128001" y="162452"/>
            <a:ext cx="3955060" cy="5963713"/>
          </a:xfrm>
        </p:spPr>
        <p:txBody>
          <a:bodyPr vert="eaVert"/>
          <a:lstStyle>
            <a:lvl1pPr algn="l">
              <a:defRPr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s-ES_tradnl" dirty="0"/>
              <a:t>Título</a:t>
            </a:r>
            <a:endParaRPr lang="es-ES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118172" y="162452"/>
            <a:ext cx="7874558" cy="5963713"/>
          </a:xfrm>
        </p:spPr>
        <p:txBody>
          <a:bodyPr vert="eaVert"/>
          <a:lstStyle>
            <a:lvl1pPr>
              <a:defRPr sz="3200">
                <a:solidFill>
                  <a:srgbClr val="000000"/>
                </a:solidFill>
                <a:latin typeface="+mj-lt"/>
              </a:defRPr>
            </a:lvl1pPr>
            <a:lvl2pPr>
              <a:defRPr>
                <a:solidFill>
                  <a:srgbClr val="000000"/>
                </a:solidFill>
                <a:latin typeface="+mj-lt"/>
              </a:defRPr>
            </a:lvl2pPr>
            <a:lvl3pPr>
              <a:defRPr>
                <a:solidFill>
                  <a:srgbClr val="000000"/>
                </a:solidFill>
                <a:latin typeface="+mj-lt"/>
              </a:defRPr>
            </a:lvl3pPr>
            <a:lvl4pPr>
              <a:defRPr>
                <a:solidFill>
                  <a:srgbClr val="000000"/>
                </a:solidFill>
                <a:latin typeface="+mj-lt"/>
              </a:defRPr>
            </a:lvl4pPr>
            <a:lvl5pPr>
              <a:defRPr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41851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ontraportada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4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920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0616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ctrTitle" hasCustomPrompt="1"/>
          </p:nvPr>
        </p:nvSpPr>
        <p:spPr>
          <a:xfrm>
            <a:off x="304337" y="2578432"/>
            <a:ext cx="6347800" cy="651720"/>
          </a:xfrm>
          <a:ln>
            <a:noFill/>
          </a:ln>
        </p:spPr>
        <p:txBody>
          <a:bodyPr>
            <a:normAutofit/>
          </a:bodyPr>
          <a:lstStyle>
            <a:lvl1pPr algn="l">
              <a:defRPr sz="3200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s-ES_tradnl" dirty="0"/>
              <a:t>Título Principal</a:t>
            </a:r>
            <a:endParaRPr lang="es-ES" dirty="0"/>
          </a:p>
        </p:txBody>
      </p:sp>
      <p:sp>
        <p:nvSpPr>
          <p:cNvPr id="5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304336" y="3406979"/>
            <a:ext cx="5149157" cy="465667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Subtítulo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33140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 hasCustomPrompt="1"/>
          </p:nvPr>
        </p:nvSpPr>
        <p:spPr>
          <a:xfrm>
            <a:off x="203172" y="342311"/>
            <a:ext cx="6481677" cy="539999"/>
          </a:xfrm>
        </p:spPr>
        <p:txBody>
          <a:bodyPr anchor="b">
            <a:noAutofit/>
          </a:bodyPr>
          <a:lstStyle>
            <a:lvl1pPr algn="l">
              <a:defRPr sz="3200" b="1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s-ES_tradnl" dirty="0"/>
              <a:t>Título Principal</a:t>
            </a:r>
            <a:endParaRPr lang="es-ES" dirty="0"/>
          </a:p>
        </p:txBody>
      </p:sp>
      <p:sp>
        <p:nvSpPr>
          <p:cNvPr id="5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203167" y="909047"/>
            <a:ext cx="73152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1812724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 hasCustomPrompt="1"/>
          </p:nvPr>
        </p:nvSpPr>
        <p:spPr>
          <a:xfrm>
            <a:off x="348935" y="425596"/>
            <a:ext cx="6481677" cy="539999"/>
          </a:xfrm>
        </p:spPr>
        <p:txBody>
          <a:bodyPr anchor="b">
            <a:noAutofit/>
          </a:bodyPr>
          <a:lstStyle>
            <a:lvl1pPr algn="l">
              <a:defRPr sz="3200" b="1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s-ES_tradnl" dirty="0"/>
              <a:t>Título Principal</a:t>
            </a:r>
            <a:endParaRPr lang="es-ES" dirty="0"/>
          </a:p>
        </p:txBody>
      </p:sp>
      <p:sp>
        <p:nvSpPr>
          <p:cNvPr id="7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348930" y="992332"/>
            <a:ext cx="73152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168230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hojainterna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3" y="0"/>
            <a:ext cx="12085757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5998" y="1210995"/>
            <a:ext cx="11827976" cy="4782254"/>
          </a:xfr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</a:defRPr>
            </a:lvl1pPr>
            <a:lvl2pPr>
              <a:defRPr>
                <a:solidFill>
                  <a:srgbClr val="000000"/>
                </a:solidFill>
                <a:latin typeface="+mj-lt"/>
              </a:defRPr>
            </a:lvl2pPr>
            <a:lvl3pPr>
              <a:defRPr>
                <a:solidFill>
                  <a:srgbClr val="000000"/>
                </a:solidFill>
                <a:latin typeface="+mj-lt"/>
              </a:defRPr>
            </a:lvl3pPr>
            <a:lvl4pPr>
              <a:defRPr>
                <a:solidFill>
                  <a:srgbClr val="000000"/>
                </a:solidFill>
                <a:latin typeface="+mj-lt"/>
              </a:defRPr>
            </a:lvl4pPr>
            <a:lvl5pPr>
              <a:defRPr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5" name="Título 1"/>
          <p:cNvSpPr>
            <a:spLocks noGrp="1"/>
          </p:cNvSpPr>
          <p:nvPr>
            <p:ph type="title" hasCustomPrompt="1"/>
          </p:nvPr>
        </p:nvSpPr>
        <p:spPr>
          <a:xfrm>
            <a:off x="195998" y="132915"/>
            <a:ext cx="11827976" cy="1078081"/>
          </a:xfrm>
        </p:spPr>
        <p:txBody>
          <a:bodyPr/>
          <a:lstStyle>
            <a:lvl1pPr algn="l">
              <a:defRPr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s-ES_tradnl" dirty="0"/>
              <a:t>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35711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hojainterna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3" y="0"/>
            <a:ext cx="12085757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8380" y="4406901"/>
            <a:ext cx="11889909" cy="1633308"/>
          </a:xfrm>
        </p:spPr>
        <p:txBody>
          <a:bodyPr anchor="t">
            <a:normAutofit/>
          </a:bodyPr>
          <a:lstStyle>
            <a:lvl1pPr algn="l">
              <a:defRPr sz="3200" b="1" cap="all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78381" y="191988"/>
            <a:ext cx="11889908" cy="4214913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677554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hojainterna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3" y="0"/>
            <a:ext cx="12085757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66455" y="1600202"/>
            <a:ext cx="5756903" cy="4525963"/>
          </a:xfrm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+mj-lt"/>
              </a:defRPr>
            </a:lvl1pPr>
            <a:lvl2pPr>
              <a:defRPr sz="2400">
                <a:solidFill>
                  <a:srgbClr val="000000"/>
                </a:solidFill>
                <a:latin typeface="+mj-lt"/>
              </a:defRPr>
            </a:lvl2pPr>
            <a:lvl3pPr>
              <a:defRPr sz="2000">
                <a:solidFill>
                  <a:srgbClr val="000000"/>
                </a:solidFill>
                <a:latin typeface="+mj-lt"/>
              </a:defRPr>
            </a:lvl3pPr>
            <a:lvl4pPr>
              <a:defRPr sz="1800">
                <a:solidFill>
                  <a:srgbClr val="000000"/>
                </a:solidFill>
                <a:latin typeface="+mj-lt"/>
              </a:defRPr>
            </a:lvl4pPr>
            <a:lvl5pPr>
              <a:defRPr sz="1800">
                <a:solidFill>
                  <a:srgbClr val="000000"/>
                </a:solidFill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00615" y="1600202"/>
            <a:ext cx="5982445" cy="4525963"/>
          </a:xfrm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+mj-lt"/>
              </a:defRPr>
            </a:lvl1pPr>
            <a:lvl2pPr>
              <a:defRPr sz="2400">
                <a:solidFill>
                  <a:srgbClr val="000000"/>
                </a:solidFill>
                <a:latin typeface="+mj-lt"/>
              </a:defRPr>
            </a:lvl2pPr>
            <a:lvl3pPr>
              <a:defRPr sz="2000">
                <a:solidFill>
                  <a:srgbClr val="000000"/>
                </a:solidFill>
                <a:latin typeface="+mj-lt"/>
              </a:defRPr>
            </a:lvl3pPr>
            <a:lvl4pPr>
              <a:defRPr sz="1800">
                <a:solidFill>
                  <a:srgbClr val="000000"/>
                </a:solidFill>
                <a:latin typeface="+mj-lt"/>
              </a:defRPr>
            </a:lvl4pPr>
            <a:lvl5pPr>
              <a:defRPr sz="1800">
                <a:solidFill>
                  <a:srgbClr val="000000"/>
                </a:solidFill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6" name="Título 1"/>
          <p:cNvSpPr>
            <a:spLocks noGrp="1"/>
          </p:cNvSpPr>
          <p:nvPr>
            <p:ph type="title" hasCustomPrompt="1"/>
          </p:nvPr>
        </p:nvSpPr>
        <p:spPr>
          <a:xfrm>
            <a:off x="166456" y="274638"/>
            <a:ext cx="11916604" cy="1143000"/>
          </a:xfrm>
        </p:spPr>
        <p:txBody>
          <a:bodyPr/>
          <a:lstStyle>
            <a:lvl1pPr algn="l">
              <a:defRPr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s-ES_tradnl" dirty="0"/>
              <a:t>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27129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hojainterna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3" y="0"/>
            <a:ext cx="12085757" cy="6858000"/>
          </a:xfrm>
          <a:prstGeom prst="rect">
            <a:avLst/>
          </a:prstGeom>
        </p:spPr>
      </p:pic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36345" y="1535113"/>
            <a:ext cx="584609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36345" y="2174875"/>
            <a:ext cx="5846099" cy="383034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+mj-lt"/>
              </a:defRPr>
            </a:lvl1pPr>
            <a:lvl2pPr>
              <a:defRPr sz="2000">
                <a:solidFill>
                  <a:srgbClr val="000000"/>
                </a:solidFill>
                <a:latin typeface="+mj-lt"/>
              </a:defRPr>
            </a:lvl2pPr>
            <a:lvl3pPr>
              <a:defRPr sz="1800">
                <a:solidFill>
                  <a:srgbClr val="000000"/>
                </a:solidFill>
                <a:latin typeface="+mj-lt"/>
              </a:defRPr>
            </a:lvl3pPr>
            <a:lvl4pPr>
              <a:defRPr sz="1600">
                <a:solidFill>
                  <a:srgbClr val="000000"/>
                </a:solidFill>
                <a:latin typeface="+mj-lt"/>
              </a:defRPr>
            </a:lvl4pPr>
            <a:lvl5pPr>
              <a:defRPr sz="1600">
                <a:solidFill>
                  <a:srgbClr val="000000"/>
                </a:solidFill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15388" y="1535113"/>
            <a:ext cx="5906491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15388" y="2174875"/>
            <a:ext cx="5906491" cy="383034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+mj-lt"/>
              </a:defRPr>
            </a:lvl1pPr>
            <a:lvl2pPr>
              <a:defRPr sz="2000">
                <a:solidFill>
                  <a:srgbClr val="000000"/>
                </a:solidFill>
                <a:latin typeface="+mj-lt"/>
              </a:defRPr>
            </a:lvl2pPr>
            <a:lvl3pPr>
              <a:defRPr sz="1800">
                <a:solidFill>
                  <a:srgbClr val="000000"/>
                </a:solidFill>
                <a:latin typeface="+mj-lt"/>
              </a:defRPr>
            </a:lvl3pPr>
            <a:lvl4pPr>
              <a:defRPr sz="1600">
                <a:solidFill>
                  <a:srgbClr val="000000"/>
                </a:solidFill>
                <a:latin typeface="+mj-lt"/>
              </a:defRPr>
            </a:lvl4pPr>
            <a:lvl5pPr>
              <a:defRPr sz="1600">
                <a:solidFill>
                  <a:srgbClr val="000000"/>
                </a:solidFill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8" name="Título 1"/>
          <p:cNvSpPr>
            <a:spLocks noGrp="1"/>
          </p:cNvSpPr>
          <p:nvPr>
            <p:ph type="title" hasCustomPrompt="1"/>
          </p:nvPr>
        </p:nvSpPr>
        <p:spPr>
          <a:xfrm>
            <a:off x="136345" y="274638"/>
            <a:ext cx="11885534" cy="1143000"/>
          </a:xfrm>
        </p:spPr>
        <p:txBody>
          <a:bodyPr/>
          <a:lstStyle>
            <a:lvl1pPr algn="l">
              <a:defRPr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s-ES_tradnl" dirty="0"/>
              <a:t>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56904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hojainterna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3" y="0"/>
            <a:ext cx="12085757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372" y="147682"/>
            <a:ext cx="4011084" cy="1287418"/>
          </a:xfr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64504" y="147683"/>
            <a:ext cx="7774242" cy="5978482"/>
          </a:xfrm>
        </p:spPr>
        <p:txBody>
          <a:bodyPr/>
          <a:lstStyle>
            <a:lvl1pPr>
              <a:defRPr sz="3200">
                <a:solidFill>
                  <a:srgbClr val="000000"/>
                </a:solidFill>
                <a:latin typeface="+mj-lt"/>
              </a:defRPr>
            </a:lvl1pPr>
            <a:lvl2pPr>
              <a:defRPr sz="2800">
                <a:solidFill>
                  <a:srgbClr val="000000"/>
                </a:solidFill>
                <a:latin typeface="+mj-lt"/>
              </a:defRPr>
            </a:lvl2pPr>
            <a:lvl3pPr>
              <a:defRPr sz="2400">
                <a:solidFill>
                  <a:srgbClr val="000000"/>
                </a:solidFill>
                <a:latin typeface="+mj-lt"/>
              </a:defRPr>
            </a:lvl3pPr>
            <a:lvl4pPr>
              <a:defRPr sz="2000">
                <a:solidFill>
                  <a:srgbClr val="000000"/>
                </a:solidFill>
                <a:latin typeface="+mj-lt"/>
              </a:defRPr>
            </a:lvl4pPr>
            <a:lvl5pPr>
              <a:defRPr sz="2000">
                <a:solidFill>
                  <a:srgbClr val="000000"/>
                </a:solidFill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07372" y="1435102"/>
            <a:ext cx="4011084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935876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03400" y="274638"/>
            <a:ext cx="11964889" cy="1143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s-ES_tradnl" dirty="0"/>
              <a:t>Título Principal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3400" y="1600202"/>
            <a:ext cx="11964889" cy="5134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904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  <p:sldLayoutId id="2147483662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5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chemeClr val="tx2">
              <a:lumMod val="75000"/>
            </a:schemeClr>
          </a:solidFill>
          <a:latin typeface="Gotham Rounded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1" i="0" kern="1200">
          <a:solidFill>
            <a:srgbClr val="17375E"/>
          </a:solidFill>
          <a:latin typeface="Gotham Rounded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17375E"/>
          </a:solidFill>
          <a:latin typeface="Gotham Rounded Medium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17375E"/>
          </a:solidFill>
          <a:latin typeface="Gotham Rounded Ligh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17375E"/>
          </a:solidFill>
          <a:latin typeface="Gotham Rounded Ligh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17375E"/>
          </a:solidFill>
          <a:latin typeface="Gotham Rounded Ligh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670BF4E2-79F7-C242-ACDB-277EFBB54FCD}"/>
              </a:ext>
            </a:extLst>
          </p:cNvPr>
          <p:cNvSpPr txBox="1"/>
          <p:nvPr/>
        </p:nvSpPr>
        <p:spPr>
          <a:xfrm>
            <a:off x="5633115" y="5205809"/>
            <a:ext cx="939681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5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04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C05400C0-D813-1242-AF5D-2D5ED7613F5C}"/>
              </a:ext>
            </a:extLst>
          </p:cNvPr>
          <p:cNvSpPr txBox="1">
            <a:spLocks/>
          </p:cNvSpPr>
          <p:nvPr/>
        </p:nvSpPr>
        <p:spPr>
          <a:xfrm>
            <a:off x="7004723" y="1643727"/>
            <a:ext cx="2398413" cy="1123384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50"/>
              </a:lnSpc>
            </a:pPr>
            <a:r>
              <a:rPr lang="es-MX" sz="1800" b="1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1. Formular y ejecutar políticas de prevención del daño antijurídico.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Subtitle 2">
            <a:extLst>
              <a:ext uri="{FF2B5EF4-FFF2-40B4-BE49-F238E27FC236}">
                <a16:creationId xmlns:a16="http://schemas.microsoft.com/office/drawing/2014/main" id="{F6A34752-AAD8-BF4A-B46D-38596F018C42}"/>
              </a:ext>
            </a:extLst>
          </p:cNvPr>
          <p:cNvSpPr txBox="1">
            <a:spLocks/>
          </p:cNvSpPr>
          <p:nvPr/>
        </p:nvSpPr>
        <p:spPr>
          <a:xfrm>
            <a:off x="7004722" y="4322482"/>
            <a:ext cx="2398413" cy="584775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50"/>
              </a:lnSpc>
            </a:pPr>
            <a:r>
              <a:rPr lang="es-MX" sz="1800" b="1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Estudiar y evaluar los procesos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Subtitle 2">
            <a:extLst>
              <a:ext uri="{FF2B5EF4-FFF2-40B4-BE49-F238E27FC236}">
                <a16:creationId xmlns:a16="http://schemas.microsoft.com/office/drawing/2014/main" id="{4817B6D8-5895-874B-8ECF-E075A841EC01}"/>
              </a:ext>
            </a:extLst>
          </p:cNvPr>
          <p:cNvSpPr txBox="1">
            <a:spLocks/>
          </p:cNvSpPr>
          <p:nvPr/>
        </p:nvSpPr>
        <p:spPr>
          <a:xfrm>
            <a:off x="2713823" y="5376447"/>
            <a:ext cx="2398413" cy="1123384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50"/>
              </a:lnSpc>
            </a:pPr>
            <a:r>
              <a:rPr lang="es-MX" sz="1800" b="1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Fijar directrices para la aplicación </a:t>
            </a:r>
            <a:r>
              <a:rPr lang="es-MX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institucional </a:t>
            </a:r>
            <a:r>
              <a:rPr lang="es-MX" sz="1800" b="1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de MASC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2" name="Subtitle 2">
            <a:extLst>
              <a:ext uri="{FF2B5EF4-FFF2-40B4-BE49-F238E27FC236}">
                <a16:creationId xmlns:a16="http://schemas.microsoft.com/office/drawing/2014/main" id="{78427446-B382-A643-B2ED-9718416A70A9}"/>
              </a:ext>
            </a:extLst>
          </p:cNvPr>
          <p:cNvSpPr txBox="1">
            <a:spLocks/>
          </p:cNvSpPr>
          <p:nvPr/>
        </p:nvSpPr>
        <p:spPr>
          <a:xfrm>
            <a:off x="2592660" y="2886217"/>
            <a:ext cx="2530534" cy="1123384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2050"/>
              </a:lnSpc>
            </a:pPr>
            <a:r>
              <a:rPr lang="es-MX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Diseñar </a:t>
            </a:r>
            <a:r>
              <a:rPr lang="es-MX" sz="1800" b="1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políticas </a:t>
            </a:r>
            <a:r>
              <a:rPr lang="es-MX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que </a:t>
            </a:r>
            <a:r>
              <a:rPr lang="es-MX" sz="1800" b="1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orientarán la defensa </a:t>
            </a:r>
            <a:r>
              <a:rPr lang="es-MX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de </a:t>
            </a:r>
            <a:r>
              <a:rPr lang="es-MX" sz="18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interses</a:t>
            </a:r>
            <a:r>
              <a:rPr lang="es-MX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de FONCEP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BBED3127-23AA-4CCB-8561-A2780E149793}"/>
              </a:ext>
            </a:extLst>
          </p:cNvPr>
          <p:cNvSpPr txBox="1"/>
          <p:nvPr/>
        </p:nvSpPr>
        <p:spPr>
          <a:xfrm>
            <a:off x="1604740" y="2378385"/>
            <a:ext cx="8216348" cy="1631216"/>
          </a:xfrm>
          <a:prstGeom prst="rect">
            <a:avLst/>
          </a:prstGeom>
          <a:solidFill>
            <a:schemeClr val="bg1">
              <a:lumMod val="50000"/>
              <a:alpha val="51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es-CO" sz="5000" b="1" dirty="0">
                <a:latin typeface="Arial"/>
              </a:rPr>
              <a:t>FONCEP </a:t>
            </a:r>
            <a:r>
              <a:rPr lang="es-CO" sz="5000" b="1" dirty="0" smtClean="0">
                <a:latin typeface="Arial"/>
              </a:rPr>
              <a:t>2024</a:t>
            </a:r>
            <a:endParaRPr lang="es-CO" sz="5000" b="1" dirty="0">
              <a:latin typeface="Arial"/>
            </a:endParaRPr>
          </a:p>
          <a:p>
            <a:pPr algn="ctr" defTabSz="457200"/>
            <a:r>
              <a:rPr lang="es-CO" sz="5000" b="1" dirty="0">
                <a:latin typeface="Arial"/>
              </a:rPr>
              <a:t>Subdirección Jurídica</a:t>
            </a:r>
          </a:p>
        </p:txBody>
      </p:sp>
    </p:spTree>
    <p:extLst>
      <p:ext uri="{BB962C8B-B14F-4D97-AF65-F5344CB8AC3E}">
        <p14:creationId xmlns:p14="http://schemas.microsoft.com/office/powerpoint/2010/main" val="3739048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53C9C7-140B-5B4D-82F3-707578F5199F}"/>
              </a:ext>
            </a:extLst>
          </p:cNvPr>
          <p:cNvSpPr txBox="1"/>
          <p:nvPr/>
        </p:nvSpPr>
        <p:spPr>
          <a:xfrm>
            <a:off x="762000" y="241210"/>
            <a:ext cx="4956806" cy="669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3300" b="1" dirty="0">
                <a:solidFill>
                  <a:schemeClr val="tx2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Acciones de Repetición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133BF8F-DC9C-E749-BA54-440B98325604}"/>
              </a:ext>
            </a:extLst>
          </p:cNvPr>
          <p:cNvSpPr/>
          <p:nvPr/>
        </p:nvSpPr>
        <p:spPr>
          <a:xfrm>
            <a:off x="2658830" y="3225584"/>
            <a:ext cx="6262145" cy="24280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0" name="Pentagon 29">
            <a:extLst>
              <a:ext uri="{FF2B5EF4-FFF2-40B4-BE49-F238E27FC236}">
                <a16:creationId xmlns:a16="http://schemas.microsoft.com/office/drawing/2014/main" id="{DA879A2E-E56C-F847-9A0D-573592F2D84E}"/>
              </a:ext>
            </a:extLst>
          </p:cNvPr>
          <p:cNvSpPr/>
          <p:nvPr/>
        </p:nvSpPr>
        <p:spPr>
          <a:xfrm>
            <a:off x="3071427" y="3997960"/>
            <a:ext cx="1418803" cy="921522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0A6E800-D880-1B40-9AB5-0A9D360BD49C}"/>
              </a:ext>
            </a:extLst>
          </p:cNvPr>
          <p:cNvSpPr txBox="1"/>
          <p:nvPr/>
        </p:nvSpPr>
        <p:spPr>
          <a:xfrm>
            <a:off x="1003752" y="1595174"/>
            <a:ext cx="655949" cy="60016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300" b="1" dirty="0">
                <a:solidFill>
                  <a:schemeClr val="bg1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9E3EDD6-A878-6C4B-A35E-8C5B00F04382}"/>
              </a:ext>
            </a:extLst>
          </p:cNvPr>
          <p:cNvSpPr txBox="1"/>
          <p:nvPr/>
        </p:nvSpPr>
        <p:spPr>
          <a:xfrm>
            <a:off x="1003753" y="2625420"/>
            <a:ext cx="655949" cy="60016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300" b="1" dirty="0">
                <a:solidFill>
                  <a:schemeClr val="bg1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90BDB6C-DA62-734E-B415-A88BA29747F7}"/>
              </a:ext>
            </a:extLst>
          </p:cNvPr>
          <p:cNvSpPr txBox="1"/>
          <p:nvPr/>
        </p:nvSpPr>
        <p:spPr>
          <a:xfrm>
            <a:off x="3301026" y="4157004"/>
            <a:ext cx="655949" cy="60016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300" b="1" dirty="0">
                <a:solidFill>
                  <a:schemeClr val="bg1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4</a:t>
            </a:r>
            <a:r>
              <a:rPr lang="en-US" sz="3300" b="1" dirty="0" smtClean="0">
                <a:solidFill>
                  <a:schemeClr val="bg1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5</a:t>
            </a:r>
            <a:endParaRPr lang="en-US" sz="3300" b="1" dirty="0">
              <a:solidFill>
                <a:schemeClr val="bg1"/>
              </a:solidFill>
              <a:latin typeface="Arial" panose="020B0604020202020204" pitchFamily="34" charset="0"/>
              <a:ea typeface="League Spartan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5BA61C7-CDD4-FC44-ABB9-71846B0554C7}"/>
              </a:ext>
            </a:extLst>
          </p:cNvPr>
          <p:cNvSpPr txBox="1"/>
          <p:nvPr/>
        </p:nvSpPr>
        <p:spPr>
          <a:xfrm>
            <a:off x="6710844" y="1595174"/>
            <a:ext cx="420307" cy="60016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300" b="1" dirty="0" smtClean="0">
                <a:solidFill>
                  <a:schemeClr val="bg1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0</a:t>
            </a:r>
            <a:endParaRPr lang="en-US" sz="3300" b="1" dirty="0">
              <a:solidFill>
                <a:schemeClr val="bg1"/>
              </a:solidFill>
              <a:latin typeface="Arial" panose="020B0604020202020204" pitchFamily="34" charset="0"/>
              <a:ea typeface="League Spartan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0508B8B-C6AF-D149-84BC-AA05D841416F}"/>
              </a:ext>
            </a:extLst>
          </p:cNvPr>
          <p:cNvSpPr txBox="1"/>
          <p:nvPr/>
        </p:nvSpPr>
        <p:spPr>
          <a:xfrm>
            <a:off x="6593023" y="2625420"/>
            <a:ext cx="655949" cy="60016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300" b="1" dirty="0">
                <a:solidFill>
                  <a:schemeClr val="bg1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58" name="Subtitle 2">
            <a:extLst>
              <a:ext uri="{FF2B5EF4-FFF2-40B4-BE49-F238E27FC236}">
                <a16:creationId xmlns:a16="http://schemas.microsoft.com/office/drawing/2014/main" id="{5E1AE50C-8441-DF46-A253-18E04E0E1D04}"/>
              </a:ext>
            </a:extLst>
          </p:cNvPr>
          <p:cNvSpPr txBox="1">
            <a:spLocks/>
          </p:cNvSpPr>
          <p:nvPr/>
        </p:nvSpPr>
        <p:spPr>
          <a:xfrm>
            <a:off x="4524458" y="4160273"/>
            <a:ext cx="3469015" cy="856773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50"/>
              </a:lnSpc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TOTAL- NO INICIAR ACCIÓN DE REPETICIÓN 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775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E18813-6C85-7640-8C55-E413065A5856}"/>
              </a:ext>
            </a:extLst>
          </p:cNvPr>
          <p:cNvSpPr txBox="1"/>
          <p:nvPr/>
        </p:nvSpPr>
        <p:spPr>
          <a:xfrm>
            <a:off x="762000" y="241210"/>
            <a:ext cx="5564344" cy="6917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33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TEMAS VISTOS EN COMITÉ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56987CD7-60CE-3A44-81B4-1A284A034008}"/>
              </a:ext>
            </a:extLst>
          </p:cNvPr>
          <p:cNvSpPr/>
          <p:nvPr/>
        </p:nvSpPr>
        <p:spPr>
          <a:xfrm>
            <a:off x="1741488" y="1244789"/>
            <a:ext cx="1435819" cy="825500"/>
          </a:xfrm>
          <a:prstGeom prst="rightArrow">
            <a:avLst>
              <a:gd name="adj1" fmla="val 74615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10AE46DA-C4FA-8341-B7D1-13C9DAD61138}"/>
              </a:ext>
            </a:extLst>
          </p:cNvPr>
          <p:cNvSpPr/>
          <p:nvPr/>
        </p:nvSpPr>
        <p:spPr>
          <a:xfrm>
            <a:off x="1741488" y="2279411"/>
            <a:ext cx="1435819" cy="825500"/>
          </a:xfrm>
          <a:prstGeom prst="rightArrow">
            <a:avLst>
              <a:gd name="adj1" fmla="val 74615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07EC7A81-5BFA-C44C-8B77-C7135B71AA6C}"/>
              </a:ext>
            </a:extLst>
          </p:cNvPr>
          <p:cNvSpPr/>
          <p:nvPr/>
        </p:nvSpPr>
        <p:spPr>
          <a:xfrm>
            <a:off x="1741488" y="3314033"/>
            <a:ext cx="1435819" cy="825500"/>
          </a:xfrm>
          <a:prstGeom prst="rightArrow">
            <a:avLst>
              <a:gd name="adj1" fmla="val 74615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6D1E3AB7-9241-6B4E-98D2-B3BD4807452F}"/>
              </a:ext>
            </a:extLst>
          </p:cNvPr>
          <p:cNvSpPr/>
          <p:nvPr/>
        </p:nvSpPr>
        <p:spPr>
          <a:xfrm>
            <a:off x="1741488" y="4348654"/>
            <a:ext cx="1435819" cy="825500"/>
          </a:xfrm>
          <a:prstGeom prst="rightArrow">
            <a:avLst>
              <a:gd name="adj1" fmla="val 74615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A77A9D62-947D-9248-BE4C-045D8691EF26}"/>
              </a:ext>
            </a:extLst>
          </p:cNvPr>
          <p:cNvSpPr/>
          <p:nvPr/>
        </p:nvSpPr>
        <p:spPr>
          <a:xfrm>
            <a:off x="1741488" y="5383276"/>
            <a:ext cx="1435819" cy="825500"/>
          </a:xfrm>
          <a:prstGeom prst="rightArrow">
            <a:avLst>
              <a:gd name="adj1" fmla="val 74615"/>
              <a:gd name="adj2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875250C3-39F0-DD46-8B7F-16CED7BBD229}"/>
              </a:ext>
            </a:extLst>
          </p:cNvPr>
          <p:cNvSpPr/>
          <p:nvPr/>
        </p:nvSpPr>
        <p:spPr>
          <a:xfrm rot="16200000" flipH="1">
            <a:off x="-45590" y="1398412"/>
            <a:ext cx="1834255" cy="1739900"/>
          </a:xfrm>
          <a:prstGeom prst="parallelogram">
            <a:avLst>
              <a:gd name="adj" fmla="val 70047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D0878716-F714-B944-A68F-3C8AC1C06F1C}"/>
              </a:ext>
            </a:extLst>
          </p:cNvPr>
          <p:cNvSpPr/>
          <p:nvPr/>
        </p:nvSpPr>
        <p:spPr>
          <a:xfrm rot="16200000" flipH="1">
            <a:off x="-45590" y="2433450"/>
            <a:ext cx="1834255" cy="1739900"/>
          </a:xfrm>
          <a:prstGeom prst="parallelogram">
            <a:avLst>
              <a:gd name="adj" fmla="val 70047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8DD42599-4A3B-1048-BCF3-9AEA797D1A11}"/>
              </a:ext>
            </a:extLst>
          </p:cNvPr>
          <p:cNvSpPr/>
          <p:nvPr/>
        </p:nvSpPr>
        <p:spPr>
          <a:xfrm rot="16200000" flipH="1">
            <a:off x="-45590" y="3468072"/>
            <a:ext cx="1834255" cy="1739900"/>
          </a:xfrm>
          <a:prstGeom prst="parallelogram">
            <a:avLst>
              <a:gd name="adj" fmla="val 70047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946B103C-00DF-BA47-AAA5-32A0F30F472E}"/>
              </a:ext>
            </a:extLst>
          </p:cNvPr>
          <p:cNvSpPr/>
          <p:nvPr/>
        </p:nvSpPr>
        <p:spPr>
          <a:xfrm rot="16200000" flipH="1">
            <a:off x="-45590" y="4502694"/>
            <a:ext cx="1834255" cy="1739900"/>
          </a:xfrm>
          <a:prstGeom prst="parallelogram">
            <a:avLst>
              <a:gd name="adj" fmla="val 70047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17E97751-9791-B648-BCEC-2269C87BF985}"/>
              </a:ext>
            </a:extLst>
          </p:cNvPr>
          <p:cNvSpPr/>
          <p:nvPr/>
        </p:nvSpPr>
        <p:spPr>
          <a:xfrm rot="16200000" flipH="1">
            <a:off x="411726" y="5260014"/>
            <a:ext cx="1095531" cy="1563993"/>
          </a:xfrm>
          <a:custGeom>
            <a:avLst/>
            <a:gdLst>
              <a:gd name="connsiteX0" fmla="*/ 0 w 2191061"/>
              <a:gd name="connsiteY0" fmla="*/ 3127986 h 3127986"/>
              <a:gd name="connsiteX1" fmla="*/ 1231014 w 2191061"/>
              <a:gd name="connsiteY1" fmla="*/ 3127986 h 3127986"/>
              <a:gd name="connsiteX2" fmla="*/ 2191061 w 2191061"/>
              <a:gd name="connsiteY2" fmla="*/ 1757411 h 3127986"/>
              <a:gd name="connsiteX3" fmla="*/ 2191061 w 2191061"/>
              <a:gd name="connsiteY3" fmla="*/ 0 h 3127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1061" h="3127986">
                <a:moveTo>
                  <a:pt x="0" y="3127986"/>
                </a:moveTo>
                <a:lnTo>
                  <a:pt x="1231014" y="3127986"/>
                </a:lnTo>
                <a:lnTo>
                  <a:pt x="2191061" y="1757411"/>
                </a:lnTo>
                <a:lnTo>
                  <a:pt x="2191061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9FCB69C-BF69-5F4B-95A7-C552C25202A6}"/>
              </a:ext>
            </a:extLst>
          </p:cNvPr>
          <p:cNvSpPr txBox="1"/>
          <p:nvPr/>
        </p:nvSpPr>
        <p:spPr>
          <a:xfrm>
            <a:off x="3436553" y="1236842"/>
            <a:ext cx="3134191" cy="369332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Acta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16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del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06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–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07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– 2023. 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AD3D76A7-0DD7-8041-A2C3-E1C9EF1E643B}"/>
              </a:ext>
            </a:extLst>
          </p:cNvPr>
          <p:cNvSpPr txBox="1">
            <a:spLocks/>
          </p:cNvSpPr>
          <p:nvPr/>
        </p:nvSpPr>
        <p:spPr>
          <a:xfrm>
            <a:off x="3481388" y="1534663"/>
            <a:ext cx="8064436" cy="584775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2050"/>
              </a:lnSpc>
            </a:pPr>
            <a:r>
              <a:rPr lang="es-MX" sz="1800" b="1" dirty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Informe semestral Comité de Conciliación correspondiente al periodo comprendido entre el </a:t>
            </a:r>
            <a:r>
              <a:rPr lang="es-MX" sz="1800" b="1" dirty="0" smtClean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01-01-2023 </a:t>
            </a:r>
            <a:r>
              <a:rPr lang="es-MX" sz="1800" b="1" dirty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y el </a:t>
            </a:r>
            <a:r>
              <a:rPr lang="es-MX" sz="1800" b="1" dirty="0" smtClean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30-06-2023</a:t>
            </a:r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F6D5B01-9120-4844-AF77-822CC5F4B2FF}"/>
              </a:ext>
            </a:extLst>
          </p:cNvPr>
          <p:cNvSpPr txBox="1"/>
          <p:nvPr/>
        </p:nvSpPr>
        <p:spPr>
          <a:xfrm>
            <a:off x="3436553" y="2263946"/>
            <a:ext cx="3906839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Acta </a:t>
            </a:r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17. Comité extra.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del  </a:t>
            </a:r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07-07-2023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5BF4ED54-D5DE-EE42-9C2B-B09E6F5B9C90}"/>
              </a:ext>
            </a:extLst>
          </p:cNvPr>
          <p:cNvSpPr txBox="1">
            <a:spLocks/>
          </p:cNvSpPr>
          <p:nvPr/>
        </p:nvSpPr>
        <p:spPr>
          <a:xfrm>
            <a:off x="3436553" y="2692161"/>
            <a:ext cx="8109271" cy="584775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2050"/>
              </a:lnSpc>
            </a:pPr>
            <a:r>
              <a:rPr lang="es-MX" sz="1800" b="1" dirty="0" smtClean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Análisis procedencia de Conciliación Extrajudicial  para optar a la escala ordinaria de remuneración, asignación básica Acuerdo J.D.01 2023 </a:t>
            </a:r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355C19F-21D0-7C4D-A1EF-E96B6A53C294}"/>
              </a:ext>
            </a:extLst>
          </p:cNvPr>
          <p:cNvSpPr txBox="1"/>
          <p:nvPr/>
        </p:nvSpPr>
        <p:spPr>
          <a:xfrm>
            <a:off x="3397167" y="3303400"/>
            <a:ext cx="3073357" cy="64633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Acta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18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del 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18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–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07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- 2023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 –.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ea typeface="League Spartan" charset="0"/>
              <a:cs typeface="Arial" panose="020B0604020202020204" pitchFamily="34" charset="0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F3BCD1B1-68A5-B34F-A8B6-0BC667C3D19E}"/>
              </a:ext>
            </a:extLst>
          </p:cNvPr>
          <p:cNvSpPr txBox="1">
            <a:spLocks/>
          </p:cNvSpPr>
          <p:nvPr/>
        </p:nvSpPr>
        <p:spPr>
          <a:xfrm>
            <a:off x="3481388" y="3751794"/>
            <a:ext cx="7942516" cy="1178784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2050"/>
              </a:lnSpc>
            </a:pPr>
            <a:r>
              <a:rPr lang="es-MX" sz="1800" b="1" dirty="0" smtClean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Seguimiento Política de Indexación primera mesada pensional, en sede administrativa y Lineamientos para el reconocimiento de Costas Judiciales.</a:t>
            </a:r>
          </a:p>
          <a:p>
            <a:pPr algn="just">
              <a:lnSpc>
                <a:spcPts val="2050"/>
              </a:lnSpc>
            </a:pPr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80ACF95-1D83-6540-B912-EB56F311E759}"/>
              </a:ext>
            </a:extLst>
          </p:cNvPr>
          <p:cNvSpPr txBox="1"/>
          <p:nvPr/>
        </p:nvSpPr>
        <p:spPr>
          <a:xfrm>
            <a:off x="3455403" y="4516456"/>
            <a:ext cx="2877711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Acta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No. </a:t>
            </a:r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19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del  </a:t>
            </a:r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10-08-2023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FD4F75AB-ACCD-E54F-B892-8F0FAEFCD7E5}"/>
              </a:ext>
            </a:extLst>
          </p:cNvPr>
          <p:cNvSpPr txBox="1">
            <a:spLocks/>
          </p:cNvSpPr>
          <p:nvPr/>
        </p:nvSpPr>
        <p:spPr>
          <a:xfrm>
            <a:off x="3481388" y="4786415"/>
            <a:ext cx="7857172" cy="584775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50"/>
              </a:lnSpc>
            </a:pPr>
            <a:r>
              <a:rPr lang="es-MX" sz="1800" b="1" dirty="0" smtClean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Lineamientos para la presentación  de demandas de Cuotas Partes Pensionales.</a:t>
            </a:r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5478713-0220-EA43-9239-B49BD334B242}"/>
              </a:ext>
            </a:extLst>
          </p:cNvPr>
          <p:cNvSpPr txBox="1"/>
          <p:nvPr/>
        </p:nvSpPr>
        <p:spPr>
          <a:xfrm>
            <a:off x="3484161" y="5409377"/>
            <a:ext cx="3070071" cy="369332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Acta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20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del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30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–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08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– 2023.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4313707F-23C3-4C4C-AEF4-95BD6C130468}"/>
              </a:ext>
            </a:extLst>
          </p:cNvPr>
          <p:cNvSpPr txBox="1">
            <a:spLocks/>
          </p:cNvSpPr>
          <p:nvPr/>
        </p:nvSpPr>
        <p:spPr>
          <a:xfrm>
            <a:off x="3481388" y="5796026"/>
            <a:ext cx="7942516" cy="640175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ts val="2050"/>
              </a:lnSpc>
              <a:buFont typeface="Wingdings" panose="05000000000000000000" pitchFamily="2" charset="2"/>
              <a:buChar char="Ø"/>
            </a:pPr>
            <a:r>
              <a:rPr lang="es-MX" sz="1800" b="1" dirty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Informe de defensa judicial, periodo del 01-01-2023 al </a:t>
            </a:r>
            <a:r>
              <a:rPr lang="es-MX" sz="1800" b="1" dirty="0" smtClean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30-06-2023</a:t>
            </a:r>
            <a:r>
              <a:rPr lang="es-MX" sz="1800" b="1" dirty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.</a:t>
            </a:r>
          </a:p>
          <a:p>
            <a:pPr algn="l">
              <a:lnSpc>
                <a:spcPts val="2050"/>
              </a:lnSpc>
            </a:pPr>
            <a:r>
              <a:rPr lang="es-MX" sz="1800" b="1" dirty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Shape 2525">
            <a:extLst>
              <a:ext uri="{FF2B5EF4-FFF2-40B4-BE49-F238E27FC236}">
                <a16:creationId xmlns:a16="http://schemas.microsoft.com/office/drawing/2014/main" id="{49E1B654-E3E8-F54E-8D41-5577965ED937}"/>
              </a:ext>
            </a:extLst>
          </p:cNvPr>
          <p:cNvSpPr>
            <a:spLocks noChangeAspect="1"/>
          </p:cNvSpPr>
          <p:nvPr/>
        </p:nvSpPr>
        <p:spPr>
          <a:xfrm>
            <a:off x="2104765" y="3541861"/>
            <a:ext cx="369845" cy="369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562" y="17673"/>
                  <a:pt x="11782" y="17453"/>
                  <a:pt x="11782" y="17182"/>
                </a:cubicBezTo>
                <a:cubicBezTo>
                  <a:pt x="11782" y="16911"/>
                  <a:pt x="11562" y="16691"/>
                  <a:pt x="11291" y="16691"/>
                </a:cubicBezTo>
                <a:cubicBezTo>
                  <a:pt x="11020" y="16691"/>
                  <a:pt x="10800" y="16911"/>
                  <a:pt x="10800" y="17182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17673" y="18655"/>
                </a:moveTo>
                <a:lnTo>
                  <a:pt x="13745" y="18655"/>
                </a:lnTo>
                <a:lnTo>
                  <a:pt x="13745" y="12273"/>
                </a:lnTo>
                <a:cubicBezTo>
                  <a:pt x="13745" y="12002"/>
                  <a:pt x="13525" y="11782"/>
                  <a:pt x="13255" y="11782"/>
                </a:cubicBezTo>
                <a:lnTo>
                  <a:pt x="8345" y="11782"/>
                </a:lnTo>
                <a:cubicBezTo>
                  <a:pt x="8075" y="11782"/>
                  <a:pt x="7855" y="12002"/>
                  <a:pt x="7855" y="12273"/>
                </a:cubicBezTo>
                <a:lnTo>
                  <a:pt x="7855" y="18655"/>
                </a:lnTo>
                <a:lnTo>
                  <a:pt x="3927" y="18655"/>
                </a:lnTo>
                <a:lnTo>
                  <a:pt x="3927" y="8058"/>
                </a:lnTo>
                <a:lnTo>
                  <a:pt x="10800" y="1185"/>
                </a:lnTo>
                <a:lnTo>
                  <a:pt x="17673" y="8058"/>
                </a:lnTo>
                <a:cubicBezTo>
                  <a:pt x="17673" y="8058"/>
                  <a:pt x="17673" y="18655"/>
                  <a:pt x="17673" y="18655"/>
                </a:cubicBezTo>
                <a:close/>
                <a:moveTo>
                  <a:pt x="17673" y="20618"/>
                </a:moveTo>
                <a:lnTo>
                  <a:pt x="13745" y="20618"/>
                </a:lnTo>
                <a:lnTo>
                  <a:pt x="13745" y="19636"/>
                </a:lnTo>
                <a:lnTo>
                  <a:pt x="17673" y="19636"/>
                </a:lnTo>
                <a:cubicBezTo>
                  <a:pt x="17673" y="19636"/>
                  <a:pt x="17673" y="20618"/>
                  <a:pt x="17673" y="20618"/>
                </a:cubicBezTo>
                <a:close/>
                <a:moveTo>
                  <a:pt x="12764" y="20618"/>
                </a:moveTo>
                <a:lnTo>
                  <a:pt x="8836" y="20618"/>
                </a:lnTo>
                <a:lnTo>
                  <a:pt x="8836" y="12764"/>
                </a:lnTo>
                <a:lnTo>
                  <a:pt x="12764" y="12764"/>
                </a:lnTo>
                <a:cubicBezTo>
                  <a:pt x="12764" y="12764"/>
                  <a:pt x="12764" y="20618"/>
                  <a:pt x="12764" y="20618"/>
                </a:cubicBezTo>
                <a:close/>
                <a:moveTo>
                  <a:pt x="7855" y="20618"/>
                </a:moveTo>
                <a:lnTo>
                  <a:pt x="3927" y="20618"/>
                </a:lnTo>
                <a:lnTo>
                  <a:pt x="3927" y="19636"/>
                </a:lnTo>
                <a:lnTo>
                  <a:pt x="7855" y="19636"/>
                </a:lnTo>
                <a:cubicBezTo>
                  <a:pt x="7855" y="19636"/>
                  <a:pt x="7855" y="20618"/>
                  <a:pt x="7855" y="20618"/>
                </a:cubicBezTo>
                <a:close/>
                <a:moveTo>
                  <a:pt x="14727" y="1964"/>
                </a:moveTo>
                <a:lnTo>
                  <a:pt x="16691" y="1964"/>
                </a:lnTo>
                <a:lnTo>
                  <a:pt x="16691" y="5688"/>
                </a:lnTo>
                <a:lnTo>
                  <a:pt x="14727" y="3724"/>
                </a:lnTo>
                <a:cubicBezTo>
                  <a:pt x="14727" y="3724"/>
                  <a:pt x="14727" y="1964"/>
                  <a:pt x="14727" y="1964"/>
                </a:cubicBezTo>
                <a:close/>
                <a:moveTo>
                  <a:pt x="21456" y="10453"/>
                </a:moveTo>
                <a:lnTo>
                  <a:pt x="17673" y="6670"/>
                </a:lnTo>
                <a:lnTo>
                  <a:pt x="17673" y="1473"/>
                </a:lnTo>
                <a:cubicBezTo>
                  <a:pt x="17673" y="1202"/>
                  <a:pt x="17453" y="982"/>
                  <a:pt x="17182" y="982"/>
                </a:cubicBezTo>
                <a:lnTo>
                  <a:pt x="14236" y="982"/>
                </a:lnTo>
                <a:cubicBezTo>
                  <a:pt x="13966" y="982"/>
                  <a:pt x="13745" y="1202"/>
                  <a:pt x="13745" y="1473"/>
                </a:cubicBezTo>
                <a:lnTo>
                  <a:pt x="13745" y="2742"/>
                </a:ln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1072"/>
                  <a:pt x="220" y="11291"/>
                  <a:pt x="491" y="11291"/>
                </a:cubicBezTo>
                <a:cubicBezTo>
                  <a:pt x="626" y="11291"/>
                  <a:pt x="749" y="11236"/>
                  <a:pt x="838" y="11147"/>
                </a:cubicBezTo>
                <a:lnTo>
                  <a:pt x="2945" y="9040"/>
                </a:lnTo>
                <a:lnTo>
                  <a:pt x="2945" y="21109"/>
                </a:lnTo>
                <a:cubicBezTo>
                  <a:pt x="2945" y="21381"/>
                  <a:pt x="3166" y="21600"/>
                  <a:pt x="3436" y="21600"/>
                </a:cubicBezTo>
                <a:lnTo>
                  <a:pt x="18164" y="21600"/>
                </a:lnTo>
                <a:cubicBezTo>
                  <a:pt x="18434" y="21600"/>
                  <a:pt x="18655" y="21381"/>
                  <a:pt x="18655" y="21109"/>
                </a:cubicBezTo>
                <a:lnTo>
                  <a:pt x="18655" y="9040"/>
                </a:lnTo>
                <a:lnTo>
                  <a:pt x="20762" y="11147"/>
                </a:lnTo>
                <a:cubicBezTo>
                  <a:pt x="20851" y="11236"/>
                  <a:pt x="20974" y="11291"/>
                  <a:pt x="21109" y="11291"/>
                </a:cubicBezTo>
                <a:cubicBezTo>
                  <a:pt x="21380" y="11291"/>
                  <a:pt x="21600" y="11072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34" name="Shape 2526">
            <a:extLst>
              <a:ext uri="{FF2B5EF4-FFF2-40B4-BE49-F238E27FC236}">
                <a16:creationId xmlns:a16="http://schemas.microsoft.com/office/drawing/2014/main" id="{51D675FF-3F39-CE44-A3F5-E913E0D7C2F2}"/>
              </a:ext>
            </a:extLst>
          </p:cNvPr>
          <p:cNvSpPr>
            <a:spLocks noChangeAspect="1"/>
          </p:cNvSpPr>
          <p:nvPr/>
        </p:nvSpPr>
        <p:spPr>
          <a:xfrm>
            <a:off x="2104765" y="5611104"/>
            <a:ext cx="369845" cy="369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4236" y="16752"/>
                </a:moveTo>
                <a:cubicBezTo>
                  <a:pt x="14001" y="16887"/>
                  <a:pt x="13921" y="17188"/>
                  <a:pt x="14057" y="17422"/>
                </a:cubicBezTo>
                <a:cubicBezTo>
                  <a:pt x="14192" y="17658"/>
                  <a:pt x="14493" y="17738"/>
                  <a:pt x="14727" y="17602"/>
                </a:cubicBezTo>
                <a:cubicBezTo>
                  <a:pt x="14962" y="17467"/>
                  <a:pt x="15042" y="17167"/>
                  <a:pt x="14907" y="16932"/>
                </a:cubicBezTo>
                <a:cubicBezTo>
                  <a:pt x="14771" y="16697"/>
                  <a:pt x="14472" y="16617"/>
                  <a:pt x="14236" y="16752"/>
                </a:cubicBezTo>
                <a:moveTo>
                  <a:pt x="10800" y="11782"/>
                </a:moveTo>
                <a:cubicBezTo>
                  <a:pt x="10258" y="11782"/>
                  <a:pt x="9818" y="11342"/>
                  <a:pt x="9818" y="10800"/>
                </a:cubicBezTo>
                <a:cubicBezTo>
                  <a:pt x="9818" y="10258"/>
                  <a:pt x="10258" y="9818"/>
                  <a:pt x="10800" y="9818"/>
                </a:cubicBezTo>
                <a:cubicBezTo>
                  <a:pt x="11342" y="9818"/>
                  <a:pt x="11782" y="10258"/>
                  <a:pt x="11782" y="10800"/>
                </a:cubicBezTo>
                <a:cubicBezTo>
                  <a:pt x="11782" y="11342"/>
                  <a:pt x="11342" y="11782"/>
                  <a:pt x="10800" y="11782"/>
                </a:cubicBezTo>
                <a:moveTo>
                  <a:pt x="15218" y="10309"/>
                </a:moveTo>
                <a:lnTo>
                  <a:pt x="12694" y="10309"/>
                </a:lnTo>
                <a:cubicBezTo>
                  <a:pt x="12515" y="9624"/>
                  <a:pt x="11978" y="9084"/>
                  <a:pt x="11291" y="8906"/>
                </a:cubicBezTo>
                <a:lnTo>
                  <a:pt x="11291" y="3436"/>
                </a:lnTo>
                <a:cubicBezTo>
                  <a:pt x="11291" y="3166"/>
                  <a:pt x="11071" y="2945"/>
                  <a:pt x="10800" y="2945"/>
                </a:cubicBezTo>
                <a:cubicBezTo>
                  <a:pt x="10529" y="2945"/>
                  <a:pt x="10309" y="3166"/>
                  <a:pt x="10309" y="3436"/>
                </a:cubicBezTo>
                <a:lnTo>
                  <a:pt x="10309" y="8906"/>
                </a:lnTo>
                <a:cubicBezTo>
                  <a:pt x="9464" y="9125"/>
                  <a:pt x="8836" y="9886"/>
                  <a:pt x="8836" y="10800"/>
                </a:cubicBezTo>
                <a:cubicBezTo>
                  <a:pt x="8836" y="11885"/>
                  <a:pt x="9716" y="12764"/>
                  <a:pt x="10800" y="12764"/>
                </a:cubicBezTo>
                <a:cubicBezTo>
                  <a:pt x="11714" y="12764"/>
                  <a:pt x="12476" y="12137"/>
                  <a:pt x="12694" y="11291"/>
                </a:cubicBezTo>
                <a:lnTo>
                  <a:pt x="15218" y="11291"/>
                </a:lnTo>
                <a:cubicBezTo>
                  <a:pt x="15489" y="11291"/>
                  <a:pt x="15709" y="11072"/>
                  <a:pt x="15709" y="10800"/>
                </a:cubicBezTo>
                <a:cubicBezTo>
                  <a:pt x="15709" y="10529"/>
                  <a:pt x="15489" y="10309"/>
                  <a:pt x="15218" y="10309"/>
                </a:cubicBezTo>
                <a:moveTo>
                  <a:pt x="16932" y="6693"/>
                </a:moveTo>
                <a:cubicBezTo>
                  <a:pt x="16697" y="6829"/>
                  <a:pt x="16616" y="7129"/>
                  <a:pt x="16752" y="7364"/>
                </a:cubicBezTo>
                <a:cubicBezTo>
                  <a:pt x="16887" y="7599"/>
                  <a:pt x="17188" y="7679"/>
                  <a:pt x="17422" y="7543"/>
                </a:cubicBezTo>
                <a:cubicBezTo>
                  <a:pt x="17657" y="7408"/>
                  <a:pt x="17737" y="7108"/>
                  <a:pt x="17602" y="6873"/>
                </a:cubicBezTo>
                <a:cubicBezTo>
                  <a:pt x="17467" y="6638"/>
                  <a:pt x="17166" y="6557"/>
                  <a:pt x="16932" y="6693"/>
                </a:cubicBezTo>
                <a:moveTo>
                  <a:pt x="10800" y="17673"/>
                </a:moveTo>
                <a:cubicBezTo>
                  <a:pt x="10529" y="17673"/>
                  <a:pt x="10309" y="17893"/>
                  <a:pt x="10309" y="18164"/>
                </a:cubicBezTo>
                <a:cubicBezTo>
                  <a:pt x="10309" y="18435"/>
                  <a:pt x="10529" y="18655"/>
                  <a:pt x="10800" y="18655"/>
                </a:cubicBezTo>
                <a:cubicBezTo>
                  <a:pt x="11071" y="18655"/>
                  <a:pt x="11291" y="18435"/>
                  <a:pt x="11291" y="18164"/>
                </a:cubicBezTo>
                <a:cubicBezTo>
                  <a:pt x="11291" y="17893"/>
                  <a:pt x="11071" y="17673"/>
                  <a:pt x="10800" y="17673"/>
                </a:cubicBezTo>
                <a:moveTo>
                  <a:pt x="17422" y="14057"/>
                </a:moveTo>
                <a:cubicBezTo>
                  <a:pt x="17188" y="13921"/>
                  <a:pt x="16887" y="14001"/>
                  <a:pt x="16752" y="14236"/>
                </a:cubicBezTo>
                <a:cubicBezTo>
                  <a:pt x="16616" y="14472"/>
                  <a:pt x="16697" y="14772"/>
                  <a:pt x="16932" y="14907"/>
                </a:cubicBezTo>
                <a:cubicBezTo>
                  <a:pt x="17166" y="15043"/>
                  <a:pt x="17467" y="14962"/>
                  <a:pt x="17602" y="14727"/>
                </a:cubicBezTo>
                <a:cubicBezTo>
                  <a:pt x="17737" y="14492"/>
                  <a:pt x="17657" y="14192"/>
                  <a:pt x="17422" y="14057"/>
                </a:cubicBezTo>
                <a:moveTo>
                  <a:pt x="4668" y="6693"/>
                </a:moveTo>
                <a:cubicBezTo>
                  <a:pt x="4433" y="6557"/>
                  <a:pt x="4133" y="6638"/>
                  <a:pt x="3998" y="6873"/>
                </a:cubicBezTo>
                <a:cubicBezTo>
                  <a:pt x="3863" y="7108"/>
                  <a:pt x="3942" y="7408"/>
                  <a:pt x="4178" y="7543"/>
                </a:cubicBezTo>
                <a:cubicBezTo>
                  <a:pt x="4412" y="7679"/>
                  <a:pt x="4713" y="7599"/>
                  <a:pt x="4848" y="7364"/>
                </a:cubicBezTo>
                <a:cubicBezTo>
                  <a:pt x="4984" y="7129"/>
                  <a:pt x="4903" y="6829"/>
                  <a:pt x="4668" y="6693"/>
                </a:cubicBezTo>
                <a:moveTo>
                  <a:pt x="14236" y="4848"/>
                </a:moveTo>
                <a:cubicBezTo>
                  <a:pt x="14472" y="4984"/>
                  <a:pt x="14771" y="4903"/>
                  <a:pt x="14907" y="4669"/>
                </a:cubicBezTo>
                <a:cubicBezTo>
                  <a:pt x="15042" y="4434"/>
                  <a:pt x="14962" y="4134"/>
                  <a:pt x="14727" y="3998"/>
                </a:cubicBezTo>
                <a:cubicBezTo>
                  <a:pt x="14493" y="3863"/>
                  <a:pt x="14192" y="3943"/>
                  <a:pt x="14057" y="4178"/>
                </a:cubicBezTo>
                <a:cubicBezTo>
                  <a:pt x="13921" y="4412"/>
                  <a:pt x="14001" y="4713"/>
                  <a:pt x="14236" y="4848"/>
                </a:cubicBezTo>
                <a:moveTo>
                  <a:pt x="3436" y="10309"/>
                </a:moveTo>
                <a:cubicBezTo>
                  <a:pt x="3166" y="10309"/>
                  <a:pt x="2945" y="10529"/>
                  <a:pt x="2945" y="10800"/>
                </a:cubicBezTo>
                <a:cubicBezTo>
                  <a:pt x="2945" y="11072"/>
                  <a:pt x="3166" y="11291"/>
                  <a:pt x="3436" y="11291"/>
                </a:cubicBezTo>
                <a:cubicBezTo>
                  <a:pt x="3707" y="11291"/>
                  <a:pt x="3927" y="11072"/>
                  <a:pt x="3927" y="10800"/>
                </a:cubicBezTo>
                <a:cubicBezTo>
                  <a:pt x="3927" y="10529"/>
                  <a:pt x="3707" y="10309"/>
                  <a:pt x="3436" y="10309"/>
                </a:cubicBezTo>
                <a:moveTo>
                  <a:pt x="6873" y="3998"/>
                </a:moveTo>
                <a:cubicBezTo>
                  <a:pt x="6638" y="4134"/>
                  <a:pt x="6558" y="4434"/>
                  <a:pt x="6693" y="4669"/>
                </a:cubicBezTo>
                <a:cubicBezTo>
                  <a:pt x="6829" y="4903"/>
                  <a:pt x="7129" y="4984"/>
                  <a:pt x="7364" y="4848"/>
                </a:cubicBezTo>
                <a:cubicBezTo>
                  <a:pt x="7599" y="4713"/>
                  <a:pt x="7679" y="4412"/>
                  <a:pt x="7543" y="4178"/>
                </a:cubicBezTo>
                <a:cubicBezTo>
                  <a:pt x="7408" y="3943"/>
                  <a:pt x="7108" y="3863"/>
                  <a:pt x="6873" y="3998"/>
                </a:cubicBezTo>
                <a:moveTo>
                  <a:pt x="4178" y="14057"/>
                </a:moveTo>
                <a:cubicBezTo>
                  <a:pt x="3942" y="14192"/>
                  <a:pt x="3863" y="14492"/>
                  <a:pt x="3998" y="14727"/>
                </a:cubicBezTo>
                <a:cubicBezTo>
                  <a:pt x="4133" y="14962"/>
                  <a:pt x="4433" y="15043"/>
                  <a:pt x="4668" y="14907"/>
                </a:cubicBezTo>
                <a:cubicBezTo>
                  <a:pt x="4903" y="14772"/>
                  <a:pt x="4984" y="14472"/>
                  <a:pt x="4848" y="14236"/>
                </a:cubicBezTo>
                <a:cubicBezTo>
                  <a:pt x="4713" y="14001"/>
                  <a:pt x="4412" y="13921"/>
                  <a:pt x="4178" y="14057"/>
                </a:cubicBezTo>
                <a:moveTo>
                  <a:pt x="7364" y="16752"/>
                </a:moveTo>
                <a:cubicBezTo>
                  <a:pt x="7129" y="16617"/>
                  <a:pt x="6829" y="16697"/>
                  <a:pt x="6693" y="16932"/>
                </a:cubicBezTo>
                <a:cubicBezTo>
                  <a:pt x="6558" y="17167"/>
                  <a:pt x="6638" y="17467"/>
                  <a:pt x="6873" y="17602"/>
                </a:cubicBezTo>
                <a:cubicBezTo>
                  <a:pt x="7108" y="17738"/>
                  <a:pt x="7408" y="17658"/>
                  <a:pt x="7543" y="17422"/>
                </a:cubicBezTo>
                <a:cubicBezTo>
                  <a:pt x="7679" y="17188"/>
                  <a:pt x="7599" y="16887"/>
                  <a:pt x="7364" y="16752"/>
                </a:cubicBezTo>
                <a:moveTo>
                  <a:pt x="18164" y="10309"/>
                </a:moveTo>
                <a:cubicBezTo>
                  <a:pt x="17893" y="10309"/>
                  <a:pt x="17673" y="10529"/>
                  <a:pt x="17673" y="10800"/>
                </a:cubicBezTo>
                <a:cubicBezTo>
                  <a:pt x="17673" y="11072"/>
                  <a:pt x="17893" y="11291"/>
                  <a:pt x="18164" y="11291"/>
                </a:cubicBezTo>
                <a:cubicBezTo>
                  <a:pt x="18434" y="11291"/>
                  <a:pt x="18655" y="11072"/>
                  <a:pt x="18655" y="10800"/>
                </a:cubicBezTo>
                <a:cubicBezTo>
                  <a:pt x="18655" y="10529"/>
                  <a:pt x="18434" y="10309"/>
                  <a:pt x="18164" y="1030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35" name="Shape 2602">
            <a:extLst>
              <a:ext uri="{FF2B5EF4-FFF2-40B4-BE49-F238E27FC236}">
                <a16:creationId xmlns:a16="http://schemas.microsoft.com/office/drawing/2014/main" id="{6BF81C54-51D1-A04A-A2E4-61FD7A21C9FF}"/>
              </a:ext>
            </a:extLst>
          </p:cNvPr>
          <p:cNvSpPr>
            <a:spLocks noChangeAspect="1"/>
          </p:cNvSpPr>
          <p:nvPr/>
        </p:nvSpPr>
        <p:spPr>
          <a:xfrm>
            <a:off x="2104765" y="2540861"/>
            <a:ext cx="369845" cy="302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6001"/>
                </a:moveTo>
                <a:lnTo>
                  <a:pt x="8345" y="6001"/>
                </a:lnTo>
                <a:cubicBezTo>
                  <a:pt x="8617" y="6001"/>
                  <a:pt x="8836" y="5732"/>
                  <a:pt x="8836" y="5400"/>
                </a:cubicBezTo>
                <a:cubicBezTo>
                  <a:pt x="8836" y="5069"/>
                  <a:pt x="8617" y="4800"/>
                  <a:pt x="8345" y="4800"/>
                </a:cubicBezTo>
                <a:lnTo>
                  <a:pt x="5400" y="4800"/>
                </a:lnTo>
                <a:cubicBezTo>
                  <a:pt x="5129" y="4800"/>
                  <a:pt x="4909" y="5069"/>
                  <a:pt x="4909" y="5400"/>
                </a:cubicBezTo>
                <a:cubicBezTo>
                  <a:pt x="4909" y="5732"/>
                  <a:pt x="5129" y="6001"/>
                  <a:pt x="5400" y="6001"/>
                </a:cubicBezTo>
                <a:moveTo>
                  <a:pt x="20618" y="20400"/>
                </a:moveTo>
                <a:lnTo>
                  <a:pt x="18655" y="20400"/>
                </a:lnTo>
                <a:lnTo>
                  <a:pt x="18655" y="18000"/>
                </a:lnTo>
                <a:cubicBezTo>
                  <a:pt x="18926" y="18000"/>
                  <a:pt x="19145" y="17732"/>
                  <a:pt x="19145" y="17400"/>
                </a:cubicBezTo>
                <a:cubicBezTo>
                  <a:pt x="19145" y="17069"/>
                  <a:pt x="18926" y="16801"/>
                  <a:pt x="18655" y="16801"/>
                </a:cubicBezTo>
                <a:lnTo>
                  <a:pt x="18655" y="3601"/>
                </a:lnTo>
                <a:lnTo>
                  <a:pt x="20618" y="3601"/>
                </a:lnTo>
                <a:cubicBezTo>
                  <a:pt x="20618" y="3601"/>
                  <a:pt x="20618" y="20400"/>
                  <a:pt x="20618" y="20400"/>
                </a:cubicBezTo>
                <a:close/>
                <a:moveTo>
                  <a:pt x="17673" y="16801"/>
                </a:moveTo>
                <a:cubicBezTo>
                  <a:pt x="17401" y="16801"/>
                  <a:pt x="17182" y="17069"/>
                  <a:pt x="17182" y="17400"/>
                </a:cubicBezTo>
                <a:cubicBezTo>
                  <a:pt x="17182" y="17732"/>
                  <a:pt x="17401" y="18000"/>
                  <a:pt x="17673" y="18000"/>
                </a:cubicBezTo>
                <a:lnTo>
                  <a:pt x="17673" y="20400"/>
                </a:lnTo>
                <a:lnTo>
                  <a:pt x="3927" y="20400"/>
                </a:lnTo>
                <a:lnTo>
                  <a:pt x="3927" y="18000"/>
                </a:lnTo>
                <a:cubicBezTo>
                  <a:pt x="4199" y="18000"/>
                  <a:pt x="4418" y="17732"/>
                  <a:pt x="4418" y="17400"/>
                </a:cubicBezTo>
                <a:cubicBezTo>
                  <a:pt x="4418" y="17069"/>
                  <a:pt x="4199" y="16801"/>
                  <a:pt x="3927" y="16801"/>
                </a:cubicBezTo>
                <a:lnTo>
                  <a:pt x="3927" y="3601"/>
                </a:lnTo>
                <a:lnTo>
                  <a:pt x="17673" y="3601"/>
                </a:lnTo>
                <a:cubicBezTo>
                  <a:pt x="17673" y="3601"/>
                  <a:pt x="17673" y="16801"/>
                  <a:pt x="17673" y="16801"/>
                </a:cubicBezTo>
                <a:close/>
                <a:moveTo>
                  <a:pt x="2945" y="16801"/>
                </a:moveTo>
                <a:cubicBezTo>
                  <a:pt x="2674" y="16801"/>
                  <a:pt x="2455" y="17069"/>
                  <a:pt x="2455" y="17400"/>
                </a:cubicBezTo>
                <a:cubicBezTo>
                  <a:pt x="2455" y="17732"/>
                  <a:pt x="2674" y="18000"/>
                  <a:pt x="2945" y="18000"/>
                </a:cubicBezTo>
                <a:lnTo>
                  <a:pt x="2945" y="20400"/>
                </a:lnTo>
                <a:lnTo>
                  <a:pt x="982" y="20400"/>
                </a:lnTo>
                <a:lnTo>
                  <a:pt x="982" y="3601"/>
                </a:lnTo>
                <a:lnTo>
                  <a:pt x="2945" y="3601"/>
                </a:lnTo>
                <a:cubicBezTo>
                  <a:pt x="2945" y="3601"/>
                  <a:pt x="2945" y="16801"/>
                  <a:pt x="2945" y="16801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39" y="2400"/>
                  <a:pt x="0" y="2938"/>
                  <a:pt x="0" y="3601"/>
                </a:cubicBezTo>
                <a:lnTo>
                  <a:pt x="0" y="20400"/>
                </a:lnTo>
                <a:cubicBezTo>
                  <a:pt x="0" y="21063"/>
                  <a:pt x="439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1063"/>
                  <a:pt x="21600" y="204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  <a:moveTo>
                  <a:pt x="5400" y="8400"/>
                </a:moveTo>
                <a:lnTo>
                  <a:pt x="6382" y="8400"/>
                </a:lnTo>
                <a:cubicBezTo>
                  <a:pt x="6653" y="8400"/>
                  <a:pt x="6873" y="8132"/>
                  <a:pt x="6873" y="7800"/>
                </a:cubicBezTo>
                <a:cubicBezTo>
                  <a:pt x="6873" y="7469"/>
                  <a:pt x="6653" y="7200"/>
                  <a:pt x="6382" y="7200"/>
                </a:cubicBezTo>
                <a:lnTo>
                  <a:pt x="5400" y="7200"/>
                </a:lnTo>
                <a:cubicBezTo>
                  <a:pt x="5129" y="7200"/>
                  <a:pt x="4909" y="7469"/>
                  <a:pt x="4909" y="7800"/>
                </a:cubicBezTo>
                <a:cubicBezTo>
                  <a:pt x="4909" y="8132"/>
                  <a:pt x="5129" y="8400"/>
                  <a:pt x="5400" y="84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36" name="Shape 2637">
            <a:extLst>
              <a:ext uri="{FF2B5EF4-FFF2-40B4-BE49-F238E27FC236}">
                <a16:creationId xmlns:a16="http://schemas.microsoft.com/office/drawing/2014/main" id="{297C0306-3D79-964B-90F2-6447766C97B4}"/>
              </a:ext>
            </a:extLst>
          </p:cNvPr>
          <p:cNvSpPr>
            <a:spLocks noChangeAspect="1"/>
          </p:cNvSpPr>
          <p:nvPr/>
        </p:nvSpPr>
        <p:spPr>
          <a:xfrm>
            <a:off x="2188820" y="4576482"/>
            <a:ext cx="201734" cy="369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8836"/>
                </a:moveTo>
                <a:lnTo>
                  <a:pt x="16200" y="8836"/>
                </a:lnTo>
                <a:lnTo>
                  <a:pt x="16200" y="11782"/>
                </a:lnTo>
                <a:cubicBezTo>
                  <a:pt x="16200" y="13409"/>
                  <a:pt x="13783" y="14727"/>
                  <a:pt x="10800" y="14727"/>
                </a:cubicBezTo>
                <a:cubicBezTo>
                  <a:pt x="7817" y="14727"/>
                  <a:pt x="5400" y="13409"/>
                  <a:pt x="5400" y="11782"/>
                </a:cubicBezTo>
                <a:cubicBezTo>
                  <a:pt x="5400" y="11782"/>
                  <a:pt x="5400" y="8836"/>
                  <a:pt x="5400" y="8836"/>
                </a:cubicBezTo>
                <a:close/>
                <a:moveTo>
                  <a:pt x="5400" y="3927"/>
                </a:moveTo>
                <a:cubicBezTo>
                  <a:pt x="5400" y="2301"/>
                  <a:pt x="7817" y="982"/>
                  <a:pt x="10800" y="982"/>
                </a:cubicBezTo>
                <a:cubicBezTo>
                  <a:pt x="13783" y="982"/>
                  <a:pt x="16200" y="2301"/>
                  <a:pt x="16200" y="3927"/>
                </a:cubicBezTo>
                <a:lnTo>
                  <a:pt x="16200" y="7855"/>
                </a:lnTo>
                <a:lnTo>
                  <a:pt x="5400" y="7855"/>
                </a:lnTo>
                <a:cubicBezTo>
                  <a:pt x="5400" y="7855"/>
                  <a:pt x="5400" y="3927"/>
                  <a:pt x="5400" y="3927"/>
                </a:cubicBezTo>
                <a:close/>
                <a:moveTo>
                  <a:pt x="10800" y="15709"/>
                </a:moveTo>
                <a:cubicBezTo>
                  <a:pt x="14777" y="15709"/>
                  <a:pt x="18000" y="13951"/>
                  <a:pt x="18000" y="11782"/>
                </a:cubicBezTo>
                <a:lnTo>
                  <a:pt x="18000" y="3927"/>
                </a:lnTo>
                <a:cubicBezTo>
                  <a:pt x="18000" y="1758"/>
                  <a:pt x="14777" y="0"/>
                  <a:pt x="10800" y="0"/>
                </a:cubicBezTo>
                <a:cubicBezTo>
                  <a:pt x="6823" y="0"/>
                  <a:pt x="3600" y="1758"/>
                  <a:pt x="3600" y="3927"/>
                </a:cubicBezTo>
                <a:lnTo>
                  <a:pt x="3600" y="11782"/>
                </a:lnTo>
                <a:cubicBezTo>
                  <a:pt x="3600" y="13951"/>
                  <a:pt x="6823" y="15709"/>
                  <a:pt x="10800" y="15709"/>
                </a:cubicBezTo>
                <a:moveTo>
                  <a:pt x="21600" y="11782"/>
                </a:moveTo>
                <a:lnTo>
                  <a:pt x="21600" y="10309"/>
                </a:lnTo>
                <a:cubicBezTo>
                  <a:pt x="21600" y="10038"/>
                  <a:pt x="21197" y="9818"/>
                  <a:pt x="20700" y="9818"/>
                </a:cubicBezTo>
                <a:cubicBezTo>
                  <a:pt x="20203" y="9818"/>
                  <a:pt x="19800" y="10038"/>
                  <a:pt x="19800" y="10309"/>
                </a:cubicBezTo>
                <a:lnTo>
                  <a:pt x="19800" y="11782"/>
                </a:lnTo>
                <a:cubicBezTo>
                  <a:pt x="19800" y="14493"/>
                  <a:pt x="15771" y="16691"/>
                  <a:pt x="10800" y="16691"/>
                </a:cubicBezTo>
                <a:cubicBezTo>
                  <a:pt x="5829" y="16691"/>
                  <a:pt x="1800" y="14493"/>
                  <a:pt x="1800" y="11782"/>
                </a:cubicBezTo>
                <a:lnTo>
                  <a:pt x="1800" y="10309"/>
                </a:lnTo>
                <a:cubicBezTo>
                  <a:pt x="1800" y="10038"/>
                  <a:pt x="1397" y="9818"/>
                  <a:pt x="900" y="9818"/>
                </a:cubicBezTo>
                <a:cubicBezTo>
                  <a:pt x="403" y="9818"/>
                  <a:pt x="0" y="10038"/>
                  <a:pt x="0" y="10309"/>
                </a:cubicBezTo>
                <a:lnTo>
                  <a:pt x="0" y="11782"/>
                </a:lnTo>
                <a:cubicBezTo>
                  <a:pt x="0" y="14870"/>
                  <a:pt x="4358" y="17398"/>
                  <a:pt x="9900" y="17648"/>
                </a:cubicBezTo>
                <a:lnTo>
                  <a:pt x="9900" y="20618"/>
                </a:lnTo>
                <a:lnTo>
                  <a:pt x="3600" y="20618"/>
                </a:lnTo>
                <a:cubicBezTo>
                  <a:pt x="3103" y="20618"/>
                  <a:pt x="2700" y="20838"/>
                  <a:pt x="2700" y="21110"/>
                </a:cubicBezTo>
                <a:cubicBezTo>
                  <a:pt x="2700" y="21381"/>
                  <a:pt x="3103" y="21600"/>
                  <a:pt x="3600" y="21600"/>
                </a:cubicBezTo>
                <a:lnTo>
                  <a:pt x="18000" y="21600"/>
                </a:lnTo>
                <a:cubicBezTo>
                  <a:pt x="18497" y="21600"/>
                  <a:pt x="18900" y="21381"/>
                  <a:pt x="18900" y="21110"/>
                </a:cubicBezTo>
                <a:cubicBezTo>
                  <a:pt x="18900" y="20838"/>
                  <a:pt x="18497" y="20618"/>
                  <a:pt x="18000" y="20618"/>
                </a:cubicBezTo>
                <a:lnTo>
                  <a:pt x="11700" y="20618"/>
                </a:lnTo>
                <a:lnTo>
                  <a:pt x="11700" y="17648"/>
                </a:lnTo>
                <a:cubicBezTo>
                  <a:pt x="17243" y="17398"/>
                  <a:pt x="21600" y="14870"/>
                  <a:pt x="21600" y="117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37" name="Shape 2645">
            <a:extLst>
              <a:ext uri="{FF2B5EF4-FFF2-40B4-BE49-F238E27FC236}">
                <a16:creationId xmlns:a16="http://schemas.microsoft.com/office/drawing/2014/main" id="{01626C52-0319-3E42-ABCE-848329BD3227}"/>
              </a:ext>
            </a:extLst>
          </p:cNvPr>
          <p:cNvSpPr>
            <a:spLocks noChangeAspect="1"/>
          </p:cNvSpPr>
          <p:nvPr/>
        </p:nvSpPr>
        <p:spPr>
          <a:xfrm>
            <a:off x="2104765" y="1523050"/>
            <a:ext cx="369845" cy="268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08" y="20250"/>
                </a:moveTo>
                <a:lnTo>
                  <a:pt x="2740" y="17504"/>
                </a:lnTo>
                <a:cubicBezTo>
                  <a:pt x="2807" y="17526"/>
                  <a:pt x="2874" y="17550"/>
                  <a:pt x="2945" y="17550"/>
                </a:cubicBezTo>
                <a:lnTo>
                  <a:pt x="18655" y="17550"/>
                </a:lnTo>
                <a:cubicBezTo>
                  <a:pt x="18726" y="17550"/>
                  <a:pt x="18793" y="17526"/>
                  <a:pt x="18860" y="17504"/>
                </a:cubicBezTo>
                <a:lnTo>
                  <a:pt x="20192" y="20250"/>
                </a:lnTo>
                <a:cubicBezTo>
                  <a:pt x="20192" y="20250"/>
                  <a:pt x="1408" y="20250"/>
                  <a:pt x="1408" y="20250"/>
                </a:cubicBezTo>
                <a:close/>
                <a:moveTo>
                  <a:pt x="2945" y="1350"/>
                </a:moveTo>
                <a:lnTo>
                  <a:pt x="18655" y="1350"/>
                </a:lnTo>
                <a:lnTo>
                  <a:pt x="18655" y="16200"/>
                </a:lnTo>
                <a:lnTo>
                  <a:pt x="2945" y="16200"/>
                </a:lnTo>
                <a:cubicBezTo>
                  <a:pt x="2945" y="16200"/>
                  <a:pt x="2945" y="1350"/>
                  <a:pt x="2945" y="1350"/>
                </a:cubicBezTo>
                <a:close/>
                <a:moveTo>
                  <a:pt x="21510" y="20558"/>
                </a:moveTo>
                <a:lnTo>
                  <a:pt x="21518" y="20551"/>
                </a:lnTo>
                <a:lnTo>
                  <a:pt x="19591" y="16577"/>
                </a:lnTo>
                <a:cubicBezTo>
                  <a:pt x="19617" y="16457"/>
                  <a:pt x="19636" y="16332"/>
                  <a:pt x="19636" y="16200"/>
                </a:cubicBezTo>
                <a:lnTo>
                  <a:pt x="19636" y="1350"/>
                </a:lnTo>
                <a:cubicBezTo>
                  <a:pt x="19636" y="605"/>
                  <a:pt x="19197" y="0"/>
                  <a:pt x="18655" y="0"/>
                </a:cubicBezTo>
                <a:lnTo>
                  <a:pt x="2945" y="0"/>
                </a:lnTo>
                <a:cubicBezTo>
                  <a:pt x="2403" y="0"/>
                  <a:pt x="1964" y="605"/>
                  <a:pt x="1964" y="1350"/>
                </a:cubicBezTo>
                <a:lnTo>
                  <a:pt x="1964" y="16200"/>
                </a:lnTo>
                <a:cubicBezTo>
                  <a:pt x="1964" y="16332"/>
                  <a:pt x="1983" y="16457"/>
                  <a:pt x="2009" y="16577"/>
                </a:cubicBezTo>
                <a:lnTo>
                  <a:pt x="82" y="20551"/>
                </a:lnTo>
                <a:lnTo>
                  <a:pt x="90" y="20558"/>
                </a:lnTo>
                <a:cubicBezTo>
                  <a:pt x="38" y="20665"/>
                  <a:pt x="0" y="20787"/>
                  <a:pt x="0" y="20925"/>
                </a:cubicBezTo>
                <a:cubicBezTo>
                  <a:pt x="0" y="21298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298"/>
                  <a:pt x="21600" y="20925"/>
                </a:cubicBezTo>
                <a:cubicBezTo>
                  <a:pt x="21600" y="20787"/>
                  <a:pt x="21562" y="20665"/>
                  <a:pt x="21510" y="20558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791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E18813-6C85-7640-8C55-E413065A5856}"/>
              </a:ext>
            </a:extLst>
          </p:cNvPr>
          <p:cNvSpPr txBox="1"/>
          <p:nvPr/>
        </p:nvSpPr>
        <p:spPr>
          <a:xfrm>
            <a:off x="762000" y="241210"/>
            <a:ext cx="5792355" cy="669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3300" b="1" dirty="0">
                <a:solidFill>
                  <a:schemeClr val="tx2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TEMAS VISTOS EN COMITÉ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56987CD7-60CE-3A44-81B4-1A284A034008}"/>
              </a:ext>
            </a:extLst>
          </p:cNvPr>
          <p:cNvSpPr/>
          <p:nvPr/>
        </p:nvSpPr>
        <p:spPr>
          <a:xfrm>
            <a:off x="1741488" y="1317941"/>
            <a:ext cx="1435819" cy="825500"/>
          </a:xfrm>
          <a:prstGeom prst="rightArrow">
            <a:avLst>
              <a:gd name="adj1" fmla="val 74615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10AE46DA-C4FA-8341-B7D1-13C9DAD61138}"/>
              </a:ext>
            </a:extLst>
          </p:cNvPr>
          <p:cNvSpPr/>
          <p:nvPr/>
        </p:nvSpPr>
        <p:spPr>
          <a:xfrm>
            <a:off x="1741488" y="2681747"/>
            <a:ext cx="1435819" cy="825500"/>
          </a:xfrm>
          <a:prstGeom prst="rightArrow">
            <a:avLst>
              <a:gd name="adj1" fmla="val 74615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07EC7A81-5BFA-C44C-8B77-C7135B71AA6C}"/>
              </a:ext>
            </a:extLst>
          </p:cNvPr>
          <p:cNvSpPr/>
          <p:nvPr/>
        </p:nvSpPr>
        <p:spPr>
          <a:xfrm>
            <a:off x="1741488" y="4716113"/>
            <a:ext cx="1435819" cy="825500"/>
          </a:xfrm>
          <a:prstGeom prst="rightArrow">
            <a:avLst>
              <a:gd name="adj1" fmla="val 74615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875250C3-39F0-DD46-8B7F-16CED7BBD229}"/>
              </a:ext>
            </a:extLst>
          </p:cNvPr>
          <p:cNvSpPr/>
          <p:nvPr/>
        </p:nvSpPr>
        <p:spPr>
          <a:xfrm rot="16200000" flipH="1">
            <a:off x="-45590" y="1459372"/>
            <a:ext cx="1834255" cy="1739900"/>
          </a:xfrm>
          <a:prstGeom prst="parallelogram">
            <a:avLst>
              <a:gd name="adj" fmla="val 70047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D0878716-F714-B944-A68F-3C8AC1C06F1C}"/>
              </a:ext>
            </a:extLst>
          </p:cNvPr>
          <p:cNvSpPr/>
          <p:nvPr/>
        </p:nvSpPr>
        <p:spPr>
          <a:xfrm rot="16200000" flipH="1">
            <a:off x="-45590" y="2847978"/>
            <a:ext cx="1834255" cy="1739900"/>
          </a:xfrm>
          <a:prstGeom prst="parallelogram">
            <a:avLst>
              <a:gd name="adj" fmla="val 70047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8DD42599-4A3B-1048-BCF3-9AEA797D1A11}"/>
              </a:ext>
            </a:extLst>
          </p:cNvPr>
          <p:cNvSpPr/>
          <p:nvPr/>
        </p:nvSpPr>
        <p:spPr>
          <a:xfrm rot="16200000" flipH="1">
            <a:off x="-45590" y="4845768"/>
            <a:ext cx="1834255" cy="1739900"/>
          </a:xfrm>
          <a:prstGeom prst="parallelogram">
            <a:avLst>
              <a:gd name="adj" fmla="val 70047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9FCB69C-BF69-5F4B-95A7-C552C25202A6}"/>
              </a:ext>
            </a:extLst>
          </p:cNvPr>
          <p:cNvSpPr txBox="1"/>
          <p:nvPr/>
        </p:nvSpPr>
        <p:spPr>
          <a:xfrm>
            <a:off x="3436553" y="1340772"/>
            <a:ext cx="2696444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Acta </a:t>
            </a:r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21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del </a:t>
            </a:r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11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-</a:t>
            </a:r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09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– 2023 .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AD3D76A7-0DD7-8041-A2C3-E1C9EF1E643B}"/>
              </a:ext>
            </a:extLst>
          </p:cNvPr>
          <p:cNvSpPr txBox="1">
            <a:spLocks/>
          </p:cNvSpPr>
          <p:nvPr/>
        </p:nvSpPr>
        <p:spPr>
          <a:xfrm>
            <a:off x="3481388" y="1607815"/>
            <a:ext cx="8064436" cy="640175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2050"/>
              </a:lnSpc>
            </a:pPr>
            <a:r>
              <a:rPr lang="es-MX" sz="1800" b="1" dirty="0" smtClean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Informe cumplimiento de fallos judiciales, I semestre 2023.</a:t>
            </a:r>
          </a:p>
          <a:p>
            <a:pPr algn="just">
              <a:lnSpc>
                <a:spcPts val="2050"/>
              </a:lnSpc>
            </a:pPr>
            <a:r>
              <a:rPr lang="es-MX" sz="1800" b="1" dirty="0" smtClean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Informe seguimiento Decreto Distrital 556 de 2021.</a:t>
            </a:r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F6D5B01-9120-4844-AF77-822CC5F4B2FF}"/>
              </a:ext>
            </a:extLst>
          </p:cNvPr>
          <p:cNvSpPr txBox="1"/>
          <p:nvPr/>
        </p:nvSpPr>
        <p:spPr>
          <a:xfrm>
            <a:off x="3436553" y="2666282"/>
            <a:ext cx="2834430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Acta </a:t>
            </a:r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25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del - </a:t>
            </a:r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19 -10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– 2023 .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5BF4ED54-D5DE-EE42-9C2B-B09E6F5B9C90}"/>
              </a:ext>
            </a:extLst>
          </p:cNvPr>
          <p:cNvSpPr txBox="1">
            <a:spLocks/>
          </p:cNvSpPr>
          <p:nvPr/>
        </p:nvSpPr>
        <p:spPr>
          <a:xfrm>
            <a:off x="3458970" y="3134121"/>
            <a:ext cx="8109271" cy="315471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ts val="2050"/>
              </a:lnSpc>
              <a:buFont typeface="Wingdings" panose="05000000000000000000" pitchFamily="2" charset="2"/>
              <a:buChar char="Ø"/>
            </a:pPr>
            <a:r>
              <a:rPr lang="es-MX" sz="1800" b="1" dirty="0" smtClean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Criterios de selección de abogados externos, vigencia 2024.</a:t>
            </a:r>
            <a:endParaRPr lang="es-MX" sz="1800" b="1" dirty="0">
              <a:solidFill>
                <a:schemeClr val="tx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355C19F-21D0-7C4D-A1EF-E96B6A53C294}"/>
              </a:ext>
            </a:extLst>
          </p:cNvPr>
          <p:cNvSpPr txBox="1"/>
          <p:nvPr/>
        </p:nvSpPr>
        <p:spPr>
          <a:xfrm>
            <a:off x="3363602" y="4912055"/>
            <a:ext cx="7651055" cy="369332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s-MX" dirty="0" smtClean="0">
                <a:solidFill>
                  <a:srgbClr val="FF0000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Acta No. 27 del 09 </a:t>
            </a:r>
            <a:r>
              <a:rPr lang="es-MX" dirty="0">
                <a:solidFill>
                  <a:srgbClr val="FF0000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-</a:t>
            </a:r>
            <a:r>
              <a:rPr lang="es-MX" dirty="0" smtClean="0">
                <a:solidFill>
                  <a:srgbClr val="FF0000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 11- </a:t>
            </a:r>
            <a:r>
              <a:rPr lang="es-MX" dirty="0">
                <a:solidFill>
                  <a:srgbClr val="FF0000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2023.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ea typeface="League Spartan" charset="0"/>
              <a:cs typeface="Arial" panose="020B0604020202020204" pitchFamily="34" charset="0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F3BCD1B1-68A5-B34F-A8B6-0BC667C3D19E}"/>
              </a:ext>
            </a:extLst>
          </p:cNvPr>
          <p:cNvSpPr txBox="1">
            <a:spLocks/>
          </p:cNvSpPr>
          <p:nvPr/>
        </p:nvSpPr>
        <p:spPr>
          <a:xfrm>
            <a:off x="3436553" y="5249225"/>
            <a:ext cx="7942516" cy="964880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2050"/>
              </a:lnSpc>
            </a:pPr>
            <a:r>
              <a:rPr lang="es-MX" sz="1800" b="1" dirty="0" smtClean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Reglamento del Comité de Conciliación</a:t>
            </a:r>
          </a:p>
          <a:p>
            <a:pPr algn="just">
              <a:lnSpc>
                <a:spcPts val="2050"/>
              </a:lnSpc>
            </a:pPr>
            <a:r>
              <a:rPr lang="es-MX" sz="1800" b="1" dirty="0" smtClean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Lineamientos mesada 14 Pensión Sanción, en sede administrativa.</a:t>
            </a:r>
          </a:p>
          <a:p>
            <a:pPr marL="285750" indent="-285750" algn="just">
              <a:lnSpc>
                <a:spcPts val="2050"/>
              </a:lnSpc>
              <a:buFontTx/>
              <a:buChar char="-"/>
            </a:pPr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Shape 2525">
            <a:extLst>
              <a:ext uri="{FF2B5EF4-FFF2-40B4-BE49-F238E27FC236}">
                <a16:creationId xmlns:a16="http://schemas.microsoft.com/office/drawing/2014/main" id="{49E1B654-E3E8-F54E-8D41-5577965ED937}"/>
              </a:ext>
            </a:extLst>
          </p:cNvPr>
          <p:cNvSpPr>
            <a:spLocks noChangeAspect="1"/>
          </p:cNvSpPr>
          <p:nvPr/>
        </p:nvSpPr>
        <p:spPr>
          <a:xfrm>
            <a:off x="2104765" y="4943941"/>
            <a:ext cx="369845" cy="369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562" y="17673"/>
                  <a:pt x="11782" y="17453"/>
                  <a:pt x="11782" y="17182"/>
                </a:cubicBezTo>
                <a:cubicBezTo>
                  <a:pt x="11782" y="16911"/>
                  <a:pt x="11562" y="16691"/>
                  <a:pt x="11291" y="16691"/>
                </a:cubicBezTo>
                <a:cubicBezTo>
                  <a:pt x="11020" y="16691"/>
                  <a:pt x="10800" y="16911"/>
                  <a:pt x="10800" y="17182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17673" y="18655"/>
                </a:moveTo>
                <a:lnTo>
                  <a:pt x="13745" y="18655"/>
                </a:lnTo>
                <a:lnTo>
                  <a:pt x="13745" y="12273"/>
                </a:lnTo>
                <a:cubicBezTo>
                  <a:pt x="13745" y="12002"/>
                  <a:pt x="13525" y="11782"/>
                  <a:pt x="13255" y="11782"/>
                </a:cubicBezTo>
                <a:lnTo>
                  <a:pt x="8345" y="11782"/>
                </a:lnTo>
                <a:cubicBezTo>
                  <a:pt x="8075" y="11782"/>
                  <a:pt x="7855" y="12002"/>
                  <a:pt x="7855" y="12273"/>
                </a:cubicBezTo>
                <a:lnTo>
                  <a:pt x="7855" y="18655"/>
                </a:lnTo>
                <a:lnTo>
                  <a:pt x="3927" y="18655"/>
                </a:lnTo>
                <a:lnTo>
                  <a:pt x="3927" y="8058"/>
                </a:lnTo>
                <a:lnTo>
                  <a:pt x="10800" y="1185"/>
                </a:lnTo>
                <a:lnTo>
                  <a:pt x="17673" y="8058"/>
                </a:lnTo>
                <a:cubicBezTo>
                  <a:pt x="17673" y="8058"/>
                  <a:pt x="17673" y="18655"/>
                  <a:pt x="17673" y="18655"/>
                </a:cubicBezTo>
                <a:close/>
                <a:moveTo>
                  <a:pt x="17673" y="20618"/>
                </a:moveTo>
                <a:lnTo>
                  <a:pt x="13745" y="20618"/>
                </a:lnTo>
                <a:lnTo>
                  <a:pt x="13745" y="19636"/>
                </a:lnTo>
                <a:lnTo>
                  <a:pt x="17673" y="19636"/>
                </a:lnTo>
                <a:cubicBezTo>
                  <a:pt x="17673" y="19636"/>
                  <a:pt x="17673" y="20618"/>
                  <a:pt x="17673" y="20618"/>
                </a:cubicBezTo>
                <a:close/>
                <a:moveTo>
                  <a:pt x="12764" y="20618"/>
                </a:moveTo>
                <a:lnTo>
                  <a:pt x="8836" y="20618"/>
                </a:lnTo>
                <a:lnTo>
                  <a:pt x="8836" y="12764"/>
                </a:lnTo>
                <a:lnTo>
                  <a:pt x="12764" y="12764"/>
                </a:lnTo>
                <a:cubicBezTo>
                  <a:pt x="12764" y="12764"/>
                  <a:pt x="12764" y="20618"/>
                  <a:pt x="12764" y="20618"/>
                </a:cubicBezTo>
                <a:close/>
                <a:moveTo>
                  <a:pt x="7855" y="20618"/>
                </a:moveTo>
                <a:lnTo>
                  <a:pt x="3927" y="20618"/>
                </a:lnTo>
                <a:lnTo>
                  <a:pt x="3927" y="19636"/>
                </a:lnTo>
                <a:lnTo>
                  <a:pt x="7855" y="19636"/>
                </a:lnTo>
                <a:cubicBezTo>
                  <a:pt x="7855" y="19636"/>
                  <a:pt x="7855" y="20618"/>
                  <a:pt x="7855" y="20618"/>
                </a:cubicBezTo>
                <a:close/>
                <a:moveTo>
                  <a:pt x="14727" y="1964"/>
                </a:moveTo>
                <a:lnTo>
                  <a:pt x="16691" y="1964"/>
                </a:lnTo>
                <a:lnTo>
                  <a:pt x="16691" y="5688"/>
                </a:lnTo>
                <a:lnTo>
                  <a:pt x="14727" y="3724"/>
                </a:lnTo>
                <a:cubicBezTo>
                  <a:pt x="14727" y="3724"/>
                  <a:pt x="14727" y="1964"/>
                  <a:pt x="14727" y="1964"/>
                </a:cubicBezTo>
                <a:close/>
                <a:moveTo>
                  <a:pt x="21456" y="10453"/>
                </a:moveTo>
                <a:lnTo>
                  <a:pt x="17673" y="6670"/>
                </a:lnTo>
                <a:lnTo>
                  <a:pt x="17673" y="1473"/>
                </a:lnTo>
                <a:cubicBezTo>
                  <a:pt x="17673" y="1202"/>
                  <a:pt x="17453" y="982"/>
                  <a:pt x="17182" y="982"/>
                </a:cubicBezTo>
                <a:lnTo>
                  <a:pt x="14236" y="982"/>
                </a:lnTo>
                <a:cubicBezTo>
                  <a:pt x="13966" y="982"/>
                  <a:pt x="13745" y="1202"/>
                  <a:pt x="13745" y="1473"/>
                </a:cubicBezTo>
                <a:lnTo>
                  <a:pt x="13745" y="2742"/>
                </a:ln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1072"/>
                  <a:pt x="220" y="11291"/>
                  <a:pt x="491" y="11291"/>
                </a:cubicBezTo>
                <a:cubicBezTo>
                  <a:pt x="626" y="11291"/>
                  <a:pt x="749" y="11236"/>
                  <a:pt x="838" y="11147"/>
                </a:cubicBezTo>
                <a:lnTo>
                  <a:pt x="2945" y="9040"/>
                </a:lnTo>
                <a:lnTo>
                  <a:pt x="2945" y="21109"/>
                </a:lnTo>
                <a:cubicBezTo>
                  <a:pt x="2945" y="21381"/>
                  <a:pt x="3166" y="21600"/>
                  <a:pt x="3436" y="21600"/>
                </a:cubicBezTo>
                <a:lnTo>
                  <a:pt x="18164" y="21600"/>
                </a:lnTo>
                <a:cubicBezTo>
                  <a:pt x="18434" y="21600"/>
                  <a:pt x="18655" y="21381"/>
                  <a:pt x="18655" y="21109"/>
                </a:cubicBezTo>
                <a:lnTo>
                  <a:pt x="18655" y="9040"/>
                </a:lnTo>
                <a:lnTo>
                  <a:pt x="20762" y="11147"/>
                </a:lnTo>
                <a:cubicBezTo>
                  <a:pt x="20851" y="11236"/>
                  <a:pt x="20974" y="11291"/>
                  <a:pt x="21109" y="11291"/>
                </a:cubicBezTo>
                <a:cubicBezTo>
                  <a:pt x="21380" y="11291"/>
                  <a:pt x="21600" y="11072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35" name="Shape 2602">
            <a:extLst>
              <a:ext uri="{FF2B5EF4-FFF2-40B4-BE49-F238E27FC236}">
                <a16:creationId xmlns:a16="http://schemas.microsoft.com/office/drawing/2014/main" id="{6BF81C54-51D1-A04A-A2E4-61FD7A21C9FF}"/>
              </a:ext>
            </a:extLst>
          </p:cNvPr>
          <p:cNvSpPr>
            <a:spLocks noChangeAspect="1"/>
          </p:cNvSpPr>
          <p:nvPr/>
        </p:nvSpPr>
        <p:spPr>
          <a:xfrm>
            <a:off x="2104765" y="2943197"/>
            <a:ext cx="369845" cy="302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6001"/>
                </a:moveTo>
                <a:lnTo>
                  <a:pt x="8345" y="6001"/>
                </a:lnTo>
                <a:cubicBezTo>
                  <a:pt x="8617" y="6001"/>
                  <a:pt x="8836" y="5732"/>
                  <a:pt x="8836" y="5400"/>
                </a:cubicBezTo>
                <a:cubicBezTo>
                  <a:pt x="8836" y="5069"/>
                  <a:pt x="8617" y="4800"/>
                  <a:pt x="8345" y="4800"/>
                </a:cubicBezTo>
                <a:lnTo>
                  <a:pt x="5400" y="4800"/>
                </a:lnTo>
                <a:cubicBezTo>
                  <a:pt x="5129" y="4800"/>
                  <a:pt x="4909" y="5069"/>
                  <a:pt x="4909" y="5400"/>
                </a:cubicBezTo>
                <a:cubicBezTo>
                  <a:pt x="4909" y="5732"/>
                  <a:pt x="5129" y="6001"/>
                  <a:pt x="5400" y="6001"/>
                </a:cubicBezTo>
                <a:moveTo>
                  <a:pt x="20618" y="20400"/>
                </a:moveTo>
                <a:lnTo>
                  <a:pt x="18655" y="20400"/>
                </a:lnTo>
                <a:lnTo>
                  <a:pt x="18655" y="18000"/>
                </a:lnTo>
                <a:cubicBezTo>
                  <a:pt x="18926" y="18000"/>
                  <a:pt x="19145" y="17732"/>
                  <a:pt x="19145" y="17400"/>
                </a:cubicBezTo>
                <a:cubicBezTo>
                  <a:pt x="19145" y="17069"/>
                  <a:pt x="18926" y="16801"/>
                  <a:pt x="18655" y="16801"/>
                </a:cubicBezTo>
                <a:lnTo>
                  <a:pt x="18655" y="3601"/>
                </a:lnTo>
                <a:lnTo>
                  <a:pt x="20618" y="3601"/>
                </a:lnTo>
                <a:cubicBezTo>
                  <a:pt x="20618" y="3601"/>
                  <a:pt x="20618" y="20400"/>
                  <a:pt x="20618" y="20400"/>
                </a:cubicBezTo>
                <a:close/>
                <a:moveTo>
                  <a:pt x="17673" y="16801"/>
                </a:moveTo>
                <a:cubicBezTo>
                  <a:pt x="17401" y="16801"/>
                  <a:pt x="17182" y="17069"/>
                  <a:pt x="17182" y="17400"/>
                </a:cubicBezTo>
                <a:cubicBezTo>
                  <a:pt x="17182" y="17732"/>
                  <a:pt x="17401" y="18000"/>
                  <a:pt x="17673" y="18000"/>
                </a:cubicBezTo>
                <a:lnTo>
                  <a:pt x="17673" y="20400"/>
                </a:lnTo>
                <a:lnTo>
                  <a:pt x="3927" y="20400"/>
                </a:lnTo>
                <a:lnTo>
                  <a:pt x="3927" y="18000"/>
                </a:lnTo>
                <a:cubicBezTo>
                  <a:pt x="4199" y="18000"/>
                  <a:pt x="4418" y="17732"/>
                  <a:pt x="4418" y="17400"/>
                </a:cubicBezTo>
                <a:cubicBezTo>
                  <a:pt x="4418" y="17069"/>
                  <a:pt x="4199" y="16801"/>
                  <a:pt x="3927" y="16801"/>
                </a:cubicBezTo>
                <a:lnTo>
                  <a:pt x="3927" y="3601"/>
                </a:lnTo>
                <a:lnTo>
                  <a:pt x="17673" y="3601"/>
                </a:lnTo>
                <a:cubicBezTo>
                  <a:pt x="17673" y="3601"/>
                  <a:pt x="17673" y="16801"/>
                  <a:pt x="17673" y="16801"/>
                </a:cubicBezTo>
                <a:close/>
                <a:moveTo>
                  <a:pt x="2945" y="16801"/>
                </a:moveTo>
                <a:cubicBezTo>
                  <a:pt x="2674" y="16801"/>
                  <a:pt x="2455" y="17069"/>
                  <a:pt x="2455" y="17400"/>
                </a:cubicBezTo>
                <a:cubicBezTo>
                  <a:pt x="2455" y="17732"/>
                  <a:pt x="2674" y="18000"/>
                  <a:pt x="2945" y="18000"/>
                </a:cubicBezTo>
                <a:lnTo>
                  <a:pt x="2945" y="20400"/>
                </a:lnTo>
                <a:lnTo>
                  <a:pt x="982" y="20400"/>
                </a:lnTo>
                <a:lnTo>
                  <a:pt x="982" y="3601"/>
                </a:lnTo>
                <a:lnTo>
                  <a:pt x="2945" y="3601"/>
                </a:lnTo>
                <a:cubicBezTo>
                  <a:pt x="2945" y="3601"/>
                  <a:pt x="2945" y="16801"/>
                  <a:pt x="2945" y="16801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39" y="2400"/>
                  <a:pt x="0" y="2938"/>
                  <a:pt x="0" y="3601"/>
                </a:cubicBezTo>
                <a:lnTo>
                  <a:pt x="0" y="20400"/>
                </a:lnTo>
                <a:cubicBezTo>
                  <a:pt x="0" y="21063"/>
                  <a:pt x="439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1063"/>
                  <a:pt x="21600" y="204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  <a:moveTo>
                  <a:pt x="5400" y="8400"/>
                </a:moveTo>
                <a:lnTo>
                  <a:pt x="6382" y="8400"/>
                </a:lnTo>
                <a:cubicBezTo>
                  <a:pt x="6653" y="8400"/>
                  <a:pt x="6873" y="8132"/>
                  <a:pt x="6873" y="7800"/>
                </a:cubicBezTo>
                <a:cubicBezTo>
                  <a:pt x="6873" y="7469"/>
                  <a:pt x="6653" y="7200"/>
                  <a:pt x="6382" y="7200"/>
                </a:cubicBezTo>
                <a:lnTo>
                  <a:pt x="5400" y="7200"/>
                </a:lnTo>
                <a:cubicBezTo>
                  <a:pt x="5129" y="7200"/>
                  <a:pt x="4909" y="7469"/>
                  <a:pt x="4909" y="7800"/>
                </a:cubicBezTo>
                <a:cubicBezTo>
                  <a:pt x="4909" y="8132"/>
                  <a:pt x="5129" y="8400"/>
                  <a:pt x="5400" y="84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37" name="Shape 2645">
            <a:extLst>
              <a:ext uri="{FF2B5EF4-FFF2-40B4-BE49-F238E27FC236}">
                <a16:creationId xmlns:a16="http://schemas.microsoft.com/office/drawing/2014/main" id="{01626C52-0319-3E42-ABCE-848329BD3227}"/>
              </a:ext>
            </a:extLst>
          </p:cNvPr>
          <p:cNvSpPr>
            <a:spLocks noChangeAspect="1"/>
          </p:cNvSpPr>
          <p:nvPr/>
        </p:nvSpPr>
        <p:spPr>
          <a:xfrm>
            <a:off x="2104765" y="1596202"/>
            <a:ext cx="369845" cy="268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08" y="20250"/>
                </a:moveTo>
                <a:lnTo>
                  <a:pt x="2740" y="17504"/>
                </a:lnTo>
                <a:cubicBezTo>
                  <a:pt x="2807" y="17526"/>
                  <a:pt x="2874" y="17550"/>
                  <a:pt x="2945" y="17550"/>
                </a:cubicBezTo>
                <a:lnTo>
                  <a:pt x="18655" y="17550"/>
                </a:lnTo>
                <a:cubicBezTo>
                  <a:pt x="18726" y="17550"/>
                  <a:pt x="18793" y="17526"/>
                  <a:pt x="18860" y="17504"/>
                </a:cubicBezTo>
                <a:lnTo>
                  <a:pt x="20192" y="20250"/>
                </a:lnTo>
                <a:cubicBezTo>
                  <a:pt x="20192" y="20250"/>
                  <a:pt x="1408" y="20250"/>
                  <a:pt x="1408" y="20250"/>
                </a:cubicBezTo>
                <a:close/>
                <a:moveTo>
                  <a:pt x="2945" y="1350"/>
                </a:moveTo>
                <a:lnTo>
                  <a:pt x="18655" y="1350"/>
                </a:lnTo>
                <a:lnTo>
                  <a:pt x="18655" y="16200"/>
                </a:lnTo>
                <a:lnTo>
                  <a:pt x="2945" y="16200"/>
                </a:lnTo>
                <a:cubicBezTo>
                  <a:pt x="2945" y="16200"/>
                  <a:pt x="2945" y="1350"/>
                  <a:pt x="2945" y="1350"/>
                </a:cubicBezTo>
                <a:close/>
                <a:moveTo>
                  <a:pt x="21510" y="20558"/>
                </a:moveTo>
                <a:lnTo>
                  <a:pt x="21518" y="20551"/>
                </a:lnTo>
                <a:lnTo>
                  <a:pt x="19591" y="16577"/>
                </a:lnTo>
                <a:cubicBezTo>
                  <a:pt x="19617" y="16457"/>
                  <a:pt x="19636" y="16332"/>
                  <a:pt x="19636" y="16200"/>
                </a:cubicBezTo>
                <a:lnTo>
                  <a:pt x="19636" y="1350"/>
                </a:lnTo>
                <a:cubicBezTo>
                  <a:pt x="19636" y="605"/>
                  <a:pt x="19197" y="0"/>
                  <a:pt x="18655" y="0"/>
                </a:cubicBezTo>
                <a:lnTo>
                  <a:pt x="2945" y="0"/>
                </a:lnTo>
                <a:cubicBezTo>
                  <a:pt x="2403" y="0"/>
                  <a:pt x="1964" y="605"/>
                  <a:pt x="1964" y="1350"/>
                </a:cubicBezTo>
                <a:lnTo>
                  <a:pt x="1964" y="16200"/>
                </a:lnTo>
                <a:cubicBezTo>
                  <a:pt x="1964" y="16332"/>
                  <a:pt x="1983" y="16457"/>
                  <a:pt x="2009" y="16577"/>
                </a:cubicBezTo>
                <a:lnTo>
                  <a:pt x="82" y="20551"/>
                </a:lnTo>
                <a:lnTo>
                  <a:pt x="90" y="20558"/>
                </a:lnTo>
                <a:cubicBezTo>
                  <a:pt x="38" y="20665"/>
                  <a:pt x="0" y="20787"/>
                  <a:pt x="0" y="20925"/>
                </a:cubicBezTo>
                <a:cubicBezTo>
                  <a:pt x="0" y="21298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298"/>
                  <a:pt x="21600" y="20925"/>
                </a:cubicBezTo>
                <a:cubicBezTo>
                  <a:pt x="21600" y="20787"/>
                  <a:pt x="21562" y="20665"/>
                  <a:pt x="21510" y="20558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433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E18813-6C85-7640-8C55-E413065A5856}"/>
              </a:ext>
            </a:extLst>
          </p:cNvPr>
          <p:cNvSpPr txBox="1"/>
          <p:nvPr/>
        </p:nvSpPr>
        <p:spPr>
          <a:xfrm>
            <a:off x="762000" y="241210"/>
            <a:ext cx="5564344" cy="6917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33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TEMAS VISTOS EN COMITÉ</a:t>
            </a:r>
          </a:p>
        </p:txBody>
      </p:sp>
      <p:sp>
        <p:nvSpPr>
          <p:cNvPr id="3" name="Right Arrow 3">
            <a:extLst>
              <a:ext uri="{FF2B5EF4-FFF2-40B4-BE49-F238E27FC236}">
                <a16:creationId xmlns:a16="http://schemas.microsoft.com/office/drawing/2014/main" id="{56987CD7-60CE-3A44-81B4-1A284A034008}"/>
              </a:ext>
            </a:extLst>
          </p:cNvPr>
          <p:cNvSpPr/>
          <p:nvPr/>
        </p:nvSpPr>
        <p:spPr>
          <a:xfrm>
            <a:off x="1741488" y="1244789"/>
            <a:ext cx="1435819" cy="825500"/>
          </a:xfrm>
          <a:prstGeom prst="rightArrow">
            <a:avLst>
              <a:gd name="adj1" fmla="val 74615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" name="Right Arrow 4">
            <a:extLst>
              <a:ext uri="{FF2B5EF4-FFF2-40B4-BE49-F238E27FC236}">
                <a16:creationId xmlns:a16="http://schemas.microsoft.com/office/drawing/2014/main" id="{10AE46DA-C4FA-8341-B7D1-13C9DAD61138}"/>
              </a:ext>
            </a:extLst>
          </p:cNvPr>
          <p:cNvSpPr/>
          <p:nvPr/>
        </p:nvSpPr>
        <p:spPr>
          <a:xfrm>
            <a:off x="1741488" y="2279411"/>
            <a:ext cx="1435819" cy="825500"/>
          </a:xfrm>
          <a:prstGeom prst="rightArrow">
            <a:avLst>
              <a:gd name="adj1" fmla="val 74615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5" name="Right Arrow 5">
            <a:extLst>
              <a:ext uri="{FF2B5EF4-FFF2-40B4-BE49-F238E27FC236}">
                <a16:creationId xmlns:a16="http://schemas.microsoft.com/office/drawing/2014/main" id="{07EC7A81-5BFA-C44C-8B77-C7135B71AA6C}"/>
              </a:ext>
            </a:extLst>
          </p:cNvPr>
          <p:cNvSpPr/>
          <p:nvPr/>
        </p:nvSpPr>
        <p:spPr>
          <a:xfrm>
            <a:off x="1741488" y="3314033"/>
            <a:ext cx="1435819" cy="825500"/>
          </a:xfrm>
          <a:prstGeom prst="rightArrow">
            <a:avLst>
              <a:gd name="adj1" fmla="val 74615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7" name="Parallelogram 8">
            <a:extLst>
              <a:ext uri="{FF2B5EF4-FFF2-40B4-BE49-F238E27FC236}">
                <a16:creationId xmlns:a16="http://schemas.microsoft.com/office/drawing/2014/main" id="{875250C3-39F0-DD46-8B7F-16CED7BBD229}"/>
              </a:ext>
            </a:extLst>
          </p:cNvPr>
          <p:cNvSpPr/>
          <p:nvPr/>
        </p:nvSpPr>
        <p:spPr>
          <a:xfrm rot="16200000" flipH="1">
            <a:off x="-45590" y="1398412"/>
            <a:ext cx="1834255" cy="1739900"/>
          </a:xfrm>
          <a:prstGeom prst="parallelogram">
            <a:avLst>
              <a:gd name="adj" fmla="val 70047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8" name="Parallelogram 9">
            <a:extLst>
              <a:ext uri="{FF2B5EF4-FFF2-40B4-BE49-F238E27FC236}">
                <a16:creationId xmlns:a16="http://schemas.microsoft.com/office/drawing/2014/main" id="{D0878716-F714-B944-A68F-3C8AC1C06F1C}"/>
              </a:ext>
            </a:extLst>
          </p:cNvPr>
          <p:cNvSpPr/>
          <p:nvPr/>
        </p:nvSpPr>
        <p:spPr>
          <a:xfrm rot="16200000" flipH="1">
            <a:off x="-45590" y="2433450"/>
            <a:ext cx="1834255" cy="1739900"/>
          </a:xfrm>
          <a:prstGeom prst="parallelogram">
            <a:avLst>
              <a:gd name="adj" fmla="val 70047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0" name="TextBox 17">
            <a:extLst>
              <a:ext uri="{FF2B5EF4-FFF2-40B4-BE49-F238E27FC236}">
                <a16:creationId xmlns:a16="http://schemas.microsoft.com/office/drawing/2014/main" id="{59FCB69C-BF69-5F4B-95A7-C552C25202A6}"/>
              </a:ext>
            </a:extLst>
          </p:cNvPr>
          <p:cNvSpPr txBox="1"/>
          <p:nvPr/>
        </p:nvSpPr>
        <p:spPr>
          <a:xfrm>
            <a:off x="3436553" y="1340772"/>
            <a:ext cx="3360087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Acta </a:t>
            </a:r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29, extra, </a:t>
            </a:r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del 30 -11 </a:t>
            </a:r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- </a:t>
            </a:r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2023 .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ea typeface="League Spartan" charset="0"/>
              <a:cs typeface="Arial" panose="020B0604020202020204" pitchFamily="34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D3D76A7-0DD7-8041-A2C3-E1C9EF1E643B}"/>
              </a:ext>
            </a:extLst>
          </p:cNvPr>
          <p:cNvSpPr txBox="1">
            <a:spLocks/>
          </p:cNvSpPr>
          <p:nvPr/>
        </p:nvSpPr>
        <p:spPr>
          <a:xfrm>
            <a:off x="3481388" y="1607815"/>
            <a:ext cx="8064436" cy="584775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2050"/>
              </a:lnSpc>
            </a:pPr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Casos relacionados con la recuperación de dineros públicos, previstos en el Decreto Distrital 556 de 2021.</a:t>
            </a: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arallelogram 10">
            <a:extLst>
              <a:ext uri="{FF2B5EF4-FFF2-40B4-BE49-F238E27FC236}">
                <a16:creationId xmlns:a16="http://schemas.microsoft.com/office/drawing/2014/main" id="{8DD42599-4A3B-1048-BCF3-9AEA797D1A11}"/>
              </a:ext>
            </a:extLst>
          </p:cNvPr>
          <p:cNvSpPr/>
          <p:nvPr/>
        </p:nvSpPr>
        <p:spPr>
          <a:xfrm rot="16200000" flipH="1">
            <a:off x="-45590" y="3468072"/>
            <a:ext cx="1834255" cy="1739900"/>
          </a:xfrm>
          <a:prstGeom prst="parallelogram">
            <a:avLst>
              <a:gd name="adj" fmla="val 70047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3" name="TextBox 21">
            <a:extLst>
              <a:ext uri="{FF2B5EF4-FFF2-40B4-BE49-F238E27FC236}">
                <a16:creationId xmlns:a16="http://schemas.microsoft.com/office/drawing/2014/main" id="{0F6D5B01-9120-4844-AF77-822CC5F4B2FF}"/>
              </a:ext>
            </a:extLst>
          </p:cNvPr>
          <p:cNvSpPr txBox="1"/>
          <p:nvPr/>
        </p:nvSpPr>
        <p:spPr>
          <a:xfrm>
            <a:off x="3436553" y="2263946"/>
            <a:ext cx="2432076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Acta 30 del 06-12-2023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5BF4ED54-D5DE-EE42-9C2B-B09E6F5B9C90}"/>
              </a:ext>
            </a:extLst>
          </p:cNvPr>
          <p:cNvSpPr txBox="1">
            <a:spLocks/>
          </p:cNvSpPr>
          <p:nvPr/>
        </p:nvSpPr>
        <p:spPr>
          <a:xfrm>
            <a:off x="3436553" y="2692161"/>
            <a:ext cx="8109271" cy="315471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2050"/>
              </a:lnSpc>
            </a:pPr>
            <a:r>
              <a:rPr lang="es-MX" sz="1800" b="1" dirty="0" smtClean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Seguimiento políticas de prevención del daño antijurídico. </a:t>
            </a:r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24">
            <a:extLst>
              <a:ext uri="{FF2B5EF4-FFF2-40B4-BE49-F238E27FC236}">
                <a16:creationId xmlns:a16="http://schemas.microsoft.com/office/drawing/2014/main" id="{3355C19F-21D0-7C4D-A1EF-E96B6A53C294}"/>
              </a:ext>
            </a:extLst>
          </p:cNvPr>
          <p:cNvSpPr txBox="1"/>
          <p:nvPr/>
        </p:nvSpPr>
        <p:spPr>
          <a:xfrm>
            <a:off x="3397167" y="3303400"/>
            <a:ext cx="3073357" cy="64633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Acta  31 del 13 - 12 - 2023</a:t>
            </a:r>
          </a:p>
          <a:p>
            <a:endParaRPr lang="en-US" b="1" dirty="0">
              <a:solidFill>
                <a:srgbClr val="FF0000"/>
              </a:solidFill>
              <a:latin typeface="Arial" panose="020B0604020202020204" pitchFamily="34" charset="0"/>
              <a:ea typeface="League Spartan" charset="0"/>
              <a:cs typeface="Arial" panose="020B0604020202020204" pitchFamily="34" charset="0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F3BCD1B1-68A5-B34F-A8B6-0BC667C3D19E}"/>
              </a:ext>
            </a:extLst>
          </p:cNvPr>
          <p:cNvSpPr txBox="1">
            <a:spLocks/>
          </p:cNvSpPr>
          <p:nvPr/>
        </p:nvSpPr>
        <p:spPr>
          <a:xfrm>
            <a:off x="3481388" y="3751794"/>
            <a:ext cx="7942516" cy="1558888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2050"/>
              </a:lnSpc>
            </a:pPr>
            <a:r>
              <a:rPr lang="es-MX" sz="1800" b="1" dirty="0" smtClean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Informe defensa judicial</a:t>
            </a:r>
          </a:p>
          <a:p>
            <a:pPr algn="just">
              <a:lnSpc>
                <a:spcPts val="2050"/>
              </a:lnSpc>
            </a:pPr>
            <a:r>
              <a:rPr lang="es-MX" sz="1800" b="1" dirty="0" smtClean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Casos de recuperación dineros públicos</a:t>
            </a:r>
          </a:p>
          <a:p>
            <a:pPr algn="just">
              <a:lnSpc>
                <a:spcPts val="2050"/>
              </a:lnSpc>
            </a:pPr>
            <a:r>
              <a:rPr lang="es-MX" sz="1800" b="1" dirty="0" smtClean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Seguimiento al Plan de Acción, contenido en el Plan Maestro de Acciones Judiciales. Decreto 556 de 2021.</a:t>
            </a:r>
          </a:p>
          <a:p>
            <a:pPr algn="just">
              <a:lnSpc>
                <a:spcPts val="2050"/>
              </a:lnSpc>
            </a:pPr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047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670BF4E2-79F7-C242-ACDB-277EFBB54FCD}"/>
              </a:ext>
            </a:extLst>
          </p:cNvPr>
          <p:cNvSpPr txBox="1"/>
          <p:nvPr/>
        </p:nvSpPr>
        <p:spPr>
          <a:xfrm>
            <a:off x="5633115" y="5205809"/>
            <a:ext cx="939681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5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04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C05400C0-D813-1242-AF5D-2D5ED7613F5C}"/>
              </a:ext>
            </a:extLst>
          </p:cNvPr>
          <p:cNvSpPr txBox="1">
            <a:spLocks/>
          </p:cNvSpPr>
          <p:nvPr/>
        </p:nvSpPr>
        <p:spPr>
          <a:xfrm>
            <a:off x="7004723" y="1643727"/>
            <a:ext cx="2398413" cy="1123384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50"/>
              </a:lnSpc>
            </a:pPr>
            <a:r>
              <a:rPr lang="es-MX" sz="1800" b="1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1. Formular y ejecutar políticas de prevención del daño antijurídico.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Subtitle 2">
            <a:extLst>
              <a:ext uri="{FF2B5EF4-FFF2-40B4-BE49-F238E27FC236}">
                <a16:creationId xmlns:a16="http://schemas.microsoft.com/office/drawing/2014/main" id="{F6A34752-AAD8-BF4A-B46D-38596F018C42}"/>
              </a:ext>
            </a:extLst>
          </p:cNvPr>
          <p:cNvSpPr txBox="1">
            <a:spLocks/>
          </p:cNvSpPr>
          <p:nvPr/>
        </p:nvSpPr>
        <p:spPr>
          <a:xfrm>
            <a:off x="7004722" y="4322482"/>
            <a:ext cx="2398413" cy="584775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50"/>
              </a:lnSpc>
            </a:pPr>
            <a:r>
              <a:rPr lang="es-MX" sz="1800" b="1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Estudiar y evaluar los procesos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Subtitle 2">
            <a:extLst>
              <a:ext uri="{FF2B5EF4-FFF2-40B4-BE49-F238E27FC236}">
                <a16:creationId xmlns:a16="http://schemas.microsoft.com/office/drawing/2014/main" id="{4817B6D8-5895-874B-8ECF-E075A841EC01}"/>
              </a:ext>
            </a:extLst>
          </p:cNvPr>
          <p:cNvSpPr txBox="1">
            <a:spLocks/>
          </p:cNvSpPr>
          <p:nvPr/>
        </p:nvSpPr>
        <p:spPr>
          <a:xfrm>
            <a:off x="2713823" y="5376447"/>
            <a:ext cx="2398413" cy="1123384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50"/>
              </a:lnSpc>
            </a:pPr>
            <a:r>
              <a:rPr lang="es-MX" sz="1800" b="1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Fijar directrices para la aplicación </a:t>
            </a:r>
            <a:r>
              <a:rPr lang="es-MX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institucional </a:t>
            </a:r>
            <a:r>
              <a:rPr lang="es-MX" sz="1800" b="1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de MASC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2" name="Subtitle 2">
            <a:extLst>
              <a:ext uri="{FF2B5EF4-FFF2-40B4-BE49-F238E27FC236}">
                <a16:creationId xmlns:a16="http://schemas.microsoft.com/office/drawing/2014/main" id="{78427446-B382-A643-B2ED-9718416A70A9}"/>
              </a:ext>
            </a:extLst>
          </p:cNvPr>
          <p:cNvSpPr txBox="1">
            <a:spLocks/>
          </p:cNvSpPr>
          <p:nvPr/>
        </p:nvSpPr>
        <p:spPr>
          <a:xfrm>
            <a:off x="2592660" y="2886217"/>
            <a:ext cx="2530534" cy="1123384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2050"/>
              </a:lnSpc>
            </a:pPr>
            <a:r>
              <a:rPr lang="es-MX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Diseñar </a:t>
            </a:r>
            <a:r>
              <a:rPr lang="es-MX" sz="1800" b="1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políticas </a:t>
            </a:r>
            <a:r>
              <a:rPr lang="es-MX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que </a:t>
            </a:r>
            <a:r>
              <a:rPr lang="es-MX" sz="1800" b="1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orientarán la defensa </a:t>
            </a:r>
            <a:r>
              <a:rPr lang="es-MX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de </a:t>
            </a:r>
            <a:r>
              <a:rPr lang="es-MX" sz="18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interses</a:t>
            </a:r>
            <a:r>
              <a:rPr lang="es-MX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de FONCEP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E340CB8-4472-1230-3B7A-726AC75BE635}"/>
              </a:ext>
            </a:extLst>
          </p:cNvPr>
          <p:cNvSpPr txBox="1"/>
          <p:nvPr/>
        </p:nvSpPr>
        <p:spPr>
          <a:xfrm>
            <a:off x="228600" y="210026"/>
            <a:ext cx="1177290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4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</a:p>
          <a:p>
            <a:pPr algn="just"/>
            <a:endParaRPr lang="es-MX" sz="2400" b="1" i="0" dirty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MX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 Comité de Conciliación del FONCEP, cumple con las funciones atribuidas por el Decreto 1716 de 2009, 1069 de </a:t>
            </a:r>
            <a:r>
              <a:rPr lang="es-MX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2015, Ley 2220 de 2022, Decreto Distrital 556 de 2021, Decreto Distrital 073 de 2023 </a:t>
            </a:r>
            <a:r>
              <a:rPr lang="es-MX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 demás normatividad Constitucional, Legal y reglamentaria vigente, de forma oportuna y responsable.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MX" sz="24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MX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 momento de evaluar y decidir cada uno de los casos, previamente fueron estudiadas por el abogado externo designado para el efecto, quien recomendó a sus integrantes, el conciliar o no prejudicial y judicialmente, así como iniciar o no acción de repetición</a:t>
            </a:r>
            <a:r>
              <a:rPr lang="es-MX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MX" sz="2400" b="0" i="0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MX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MX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 cumplimiento a lo dispuesto en el artículo 2.2.4.3.1.2.2 del Decreto 1069 de 2015, único Reglamentario del Sector Justicia y del Derecho (Política Prevención del Daño Antijurídico), al Decreto Distrital 430 de 2018 y a la Directiva 025 de 2018.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MX" sz="24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MX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 atendieron y tramitaron las órdenes impartidas por los miembros del Comité de Conciliación, durante el </a:t>
            </a:r>
            <a:r>
              <a:rPr lang="es-MX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segundo semestre </a:t>
            </a:r>
            <a:r>
              <a:rPr lang="es-MX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2023.</a:t>
            </a:r>
            <a:endParaRPr lang="es-MX" sz="24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Tx/>
              <a:buChar char="-"/>
            </a:pPr>
            <a:endParaRPr lang="es-MX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207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670BF4E2-79F7-C242-ACDB-277EFBB54FCD}"/>
              </a:ext>
            </a:extLst>
          </p:cNvPr>
          <p:cNvSpPr txBox="1"/>
          <p:nvPr/>
        </p:nvSpPr>
        <p:spPr>
          <a:xfrm>
            <a:off x="5633115" y="5205809"/>
            <a:ext cx="939681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5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04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C05400C0-D813-1242-AF5D-2D5ED7613F5C}"/>
              </a:ext>
            </a:extLst>
          </p:cNvPr>
          <p:cNvSpPr txBox="1">
            <a:spLocks/>
          </p:cNvSpPr>
          <p:nvPr/>
        </p:nvSpPr>
        <p:spPr>
          <a:xfrm>
            <a:off x="7004723" y="1643727"/>
            <a:ext cx="2398413" cy="1123384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50"/>
              </a:lnSpc>
            </a:pPr>
            <a:r>
              <a:rPr lang="es-MX" sz="1800" b="1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1. Formular y ejecutar políticas de prevención del daño antijurídico.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Subtitle 2">
            <a:extLst>
              <a:ext uri="{FF2B5EF4-FFF2-40B4-BE49-F238E27FC236}">
                <a16:creationId xmlns:a16="http://schemas.microsoft.com/office/drawing/2014/main" id="{F6A34752-AAD8-BF4A-B46D-38596F018C42}"/>
              </a:ext>
            </a:extLst>
          </p:cNvPr>
          <p:cNvSpPr txBox="1">
            <a:spLocks/>
          </p:cNvSpPr>
          <p:nvPr/>
        </p:nvSpPr>
        <p:spPr>
          <a:xfrm>
            <a:off x="7004722" y="4322482"/>
            <a:ext cx="2398413" cy="584775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50"/>
              </a:lnSpc>
            </a:pPr>
            <a:r>
              <a:rPr lang="es-MX" sz="1800" b="1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Estudiar y evaluar los procesos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Subtitle 2">
            <a:extLst>
              <a:ext uri="{FF2B5EF4-FFF2-40B4-BE49-F238E27FC236}">
                <a16:creationId xmlns:a16="http://schemas.microsoft.com/office/drawing/2014/main" id="{4817B6D8-5895-874B-8ECF-E075A841EC01}"/>
              </a:ext>
            </a:extLst>
          </p:cNvPr>
          <p:cNvSpPr txBox="1">
            <a:spLocks/>
          </p:cNvSpPr>
          <p:nvPr/>
        </p:nvSpPr>
        <p:spPr>
          <a:xfrm>
            <a:off x="2713823" y="5376447"/>
            <a:ext cx="2398413" cy="1123384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50"/>
              </a:lnSpc>
            </a:pPr>
            <a:r>
              <a:rPr lang="es-MX" sz="1800" b="1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Fijar directrices para la aplicación </a:t>
            </a:r>
            <a:r>
              <a:rPr lang="es-MX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institucional </a:t>
            </a:r>
            <a:r>
              <a:rPr lang="es-MX" sz="1800" b="1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de MASC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2" name="Subtitle 2">
            <a:extLst>
              <a:ext uri="{FF2B5EF4-FFF2-40B4-BE49-F238E27FC236}">
                <a16:creationId xmlns:a16="http://schemas.microsoft.com/office/drawing/2014/main" id="{78427446-B382-A643-B2ED-9718416A70A9}"/>
              </a:ext>
            </a:extLst>
          </p:cNvPr>
          <p:cNvSpPr txBox="1">
            <a:spLocks/>
          </p:cNvSpPr>
          <p:nvPr/>
        </p:nvSpPr>
        <p:spPr>
          <a:xfrm>
            <a:off x="2592660" y="2886217"/>
            <a:ext cx="2530534" cy="1123384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2050"/>
              </a:lnSpc>
            </a:pPr>
            <a:r>
              <a:rPr lang="es-MX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Diseñar </a:t>
            </a:r>
            <a:r>
              <a:rPr lang="es-MX" sz="1800" b="1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políticas </a:t>
            </a:r>
            <a:r>
              <a:rPr lang="es-MX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que </a:t>
            </a:r>
            <a:r>
              <a:rPr lang="es-MX" sz="1800" b="1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orientarán la defensa </a:t>
            </a:r>
            <a:r>
              <a:rPr lang="es-MX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de </a:t>
            </a:r>
            <a:r>
              <a:rPr lang="es-MX" sz="18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interses</a:t>
            </a:r>
            <a:r>
              <a:rPr lang="es-MX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de FONCEP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arcador de texto 4">
            <a:extLst>
              <a:ext uri="{FF2B5EF4-FFF2-40B4-BE49-F238E27FC236}">
                <a16:creationId xmlns:a16="http://schemas.microsoft.com/office/drawing/2014/main" id="{55A7D5D4-7880-4F61-A3C0-6830F9F9D312}"/>
              </a:ext>
            </a:extLst>
          </p:cNvPr>
          <p:cNvSpPr txBox="1">
            <a:spLocks/>
          </p:cNvSpPr>
          <p:nvPr/>
        </p:nvSpPr>
        <p:spPr>
          <a:xfrm>
            <a:off x="350427" y="2460801"/>
            <a:ext cx="10213144" cy="193639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1" i="0" kern="1200">
                <a:solidFill>
                  <a:srgbClr val="17375E"/>
                </a:solidFill>
                <a:latin typeface="Gotham Rounded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17375E"/>
                </a:solidFill>
                <a:latin typeface="Gotham Rounded Medium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17375E"/>
                </a:solidFill>
                <a:latin typeface="Gotham Rounded Ligh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17375E"/>
                </a:solidFill>
                <a:latin typeface="Gotham Rounded Ligh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17375E"/>
                </a:solidFill>
                <a:latin typeface="Gotham Rounded Ligh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3800" dirty="0" smtClean="0"/>
              <a:t>Gracias</a:t>
            </a:r>
            <a:endParaRPr lang="es-CO" sz="13800" dirty="0"/>
          </a:p>
        </p:txBody>
      </p:sp>
    </p:spTree>
    <p:extLst>
      <p:ext uri="{BB962C8B-B14F-4D97-AF65-F5344CB8AC3E}">
        <p14:creationId xmlns:p14="http://schemas.microsoft.com/office/powerpoint/2010/main" val="1927530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670BF4E2-79F7-C242-ACDB-277EFBB54FCD}"/>
              </a:ext>
            </a:extLst>
          </p:cNvPr>
          <p:cNvSpPr txBox="1"/>
          <p:nvPr/>
        </p:nvSpPr>
        <p:spPr>
          <a:xfrm>
            <a:off x="5633115" y="5205809"/>
            <a:ext cx="939681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5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04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C05400C0-D813-1242-AF5D-2D5ED7613F5C}"/>
              </a:ext>
            </a:extLst>
          </p:cNvPr>
          <p:cNvSpPr txBox="1">
            <a:spLocks/>
          </p:cNvSpPr>
          <p:nvPr/>
        </p:nvSpPr>
        <p:spPr>
          <a:xfrm>
            <a:off x="7004723" y="1643727"/>
            <a:ext cx="2398413" cy="1123384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50"/>
              </a:lnSpc>
            </a:pPr>
            <a:r>
              <a:rPr lang="es-MX" sz="1800" b="1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1. Formular y ejecutar políticas de prevención del daño antijurídico.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Subtitle 2">
            <a:extLst>
              <a:ext uri="{FF2B5EF4-FFF2-40B4-BE49-F238E27FC236}">
                <a16:creationId xmlns:a16="http://schemas.microsoft.com/office/drawing/2014/main" id="{F6A34752-AAD8-BF4A-B46D-38596F018C42}"/>
              </a:ext>
            </a:extLst>
          </p:cNvPr>
          <p:cNvSpPr txBox="1">
            <a:spLocks/>
          </p:cNvSpPr>
          <p:nvPr/>
        </p:nvSpPr>
        <p:spPr>
          <a:xfrm>
            <a:off x="7004722" y="4322482"/>
            <a:ext cx="2398413" cy="584775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50"/>
              </a:lnSpc>
            </a:pPr>
            <a:r>
              <a:rPr lang="es-MX" sz="1800" b="1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Estudiar y evaluar los procesos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Subtitle 2">
            <a:extLst>
              <a:ext uri="{FF2B5EF4-FFF2-40B4-BE49-F238E27FC236}">
                <a16:creationId xmlns:a16="http://schemas.microsoft.com/office/drawing/2014/main" id="{4817B6D8-5895-874B-8ECF-E075A841EC01}"/>
              </a:ext>
            </a:extLst>
          </p:cNvPr>
          <p:cNvSpPr txBox="1">
            <a:spLocks/>
          </p:cNvSpPr>
          <p:nvPr/>
        </p:nvSpPr>
        <p:spPr>
          <a:xfrm>
            <a:off x="2713823" y="5376447"/>
            <a:ext cx="2398413" cy="1123384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50"/>
              </a:lnSpc>
            </a:pPr>
            <a:r>
              <a:rPr lang="es-MX" sz="1800" b="1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Fijar directrices para la aplicación </a:t>
            </a:r>
            <a:r>
              <a:rPr lang="es-MX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institucional </a:t>
            </a:r>
            <a:r>
              <a:rPr lang="es-MX" sz="1800" b="1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de MASC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Título 6"/>
          <p:cNvSpPr txBox="1">
            <a:spLocks/>
          </p:cNvSpPr>
          <p:nvPr/>
        </p:nvSpPr>
        <p:spPr>
          <a:xfrm>
            <a:off x="1528439" y="2510893"/>
            <a:ext cx="8046433" cy="206780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spcBef>
                <a:spcPts val="0"/>
              </a:spcBef>
              <a:defRPr/>
            </a:pPr>
            <a:r>
              <a:rPr lang="es-MX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 SEMESTRAL COMITÉ DE CONCILIACIÓN</a:t>
            </a:r>
            <a:br>
              <a:rPr lang="es-MX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Julio – Diciembre 2023</a:t>
            </a:r>
            <a:endParaRPr lang="es-CO" sz="5400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498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F5131918-B1B3-AB4F-9D28-C7D47026F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9184" y="1841012"/>
            <a:ext cx="4970189" cy="4229152"/>
          </a:xfrm>
          <a:custGeom>
            <a:avLst/>
            <a:gdLst>
              <a:gd name="connsiteX0" fmla="*/ 4254208 w 9262398"/>
              <a:gd name="connsiteY0" fmla="*/ 7775497 h 7881409"/>
              <a:gd name="connsiteX1" fmla="*/ 4509900 w 9262398"/>
              <a:gd name="connsiteY1" fmla="*/ 7775497 h 7881409"/>
              <a:gd name="connsiteX2" fmla="*/ 4509900 w 9262398"/>
              <a:gd name="connsiteY2" fmla="*/ 7881409 h 7881409"/>
              <a:gd name="connsiteX3" fmla="*/ 4254208 w 9262398"/>
              <a:gd name="connsiteY3" fmla="*/ 7881409 h 7881409"/>
              <a:gd name="connsiteX4" fmla="*/ 3871126 w 9262398"/>
              <a:gd name="connsiteY4" fmla="*/ 7775497 h 7881409"/>
              <a:gd name="connsiteX5" fmla="*/ 4126822 w 9262398"/>
              <a:gd name="connsiteY5" fmla="*/ 7775497 h 7881409"/>
              <a:gd name="connsiteX6" fmla="*/ 4126822 w 9262398"/>
              <a:gd name="connsiteY6" fmla="*/ 7881409 h 7881409"/>
              <a:gd name="connsiteX7" fmla="*/ 3871126 w 9262398"/>
              <a:gd name="connsiteY7" fmla="*/ 7881409 h 7881409"/>
              <a:gd name="connsiteX8" fmla="*/ 3490926 w 9262398"/>
              <a:gd name="connsiteY8" fmla="*/ 7775497 h 7881409"/>
              <a:gd name="connsiteX9" fmla="*/ 3746622 w 9262398"/>
              <a:gd name="connsiteY9" fmla="*/ 7775497 h 7881409"/>
              <a:gd name="connsiteX10" fmla="*/ 3746622 w 9262398"/>
              <a:gd name="connsiteY10" fmla="*/ 7881409 h 7881409"/>
              <a:gd name="connsiteX11" fmla="*/ 3490926 w 9262398"/>
              <a:gd name="connsiteY11" fmla="*/ 7881409 h 7881409"/>
              <a:gd name="connsiteX12" fmla="*/ 3110726 w 9262398"/>
              <a:gd name="connsiteY12" fmla="*/ 7775497 h 7881409"/>
              <a:gd name="connsiteX13" fmla="*/ 3366420 w 9262398"/>
              <a:gd name="connsiteY13" fmla="*/ 7775497 h 7881409"/>
              <a:gd name="connsiteX14" fmla="*/ 3366420 w 9262398"/>
              <a:gd name="connsiteY14" fmla="*/ 7881409 h 7881409"/>
              <a:gd name="connsiteX15" fmla="*/ 3110726 w 9262398"/>
              <a:gd name="connsiteY15" fmla="*/ 7881409 h 7881409"/>
              <a:gd name="connsiteX16" fmla="*/ 2730526 w 9262398"/>
              <a:gd name="connsiteY16" fmla="*/ 7775497 h 7881409"/>
              <a:gd name="connsiteX17" fmla="*/ 2986220 w 9262398"/>
              <a:gd name="connsiteY17" fmla="*/ 7775497 h 7881409"/>
              <a:gd name="connsiteX18" fmla="*/ 2986220 w 9262398"/>
              <a:gd name="connsiteY18" fmla="*/ 7881409 h 7881409"/>
              <a:gd name="connsiteX19" fmla="*/ 2730526 w 9262398"/>
              <a:gd name="connsiteY19" fmla="*/ 7881409 h 7881409"/>
              <a:gd name="connsiteX20" fmla="*/ 2350327 w 9262398"/>
              <a:gd name="connsiteY20" fmla="*/ 7775497 h 7881409"/>
              <a:gd name="connsiteX21" fmla="*/ 2606023 w 9262398"/>
              <a:gd name="connsiteY21" fmla="*/ 7775497 h 7881409"/>
              <a:gd name="connsiteX22" fmla="*/ 2606023 w 9262398"/>
              <a:gd name="connsiteY22" fmla="*/ 7881409 h 7881409"/>
              <a:gd name="connsiteX23" fmla="*/ 2350327 w 9262398"/>
              <a:gd name="connsiteY23" fmla="*/ 7881409 h 7881409"/>
              <a:gd name="connsiteX24" fmla="*/ 1970127 w 9262398"/>
              <a:gd name="connsiteY24" fmla="*/ 7775497 h 7881409"/>
              <a:gd name="connsiteX25" fmla="*/ 2225821 w 9262398"/>
              <a:gd name="connsiteY25" fmla="*/ 7775497 h 7881409"/>
              <a:gd name="connsiteX26" fmla="*/ 2225821 w 9262398"/>
              <a:gd name="connsiteY26" fmla="*/ 7881409 h 7881409"/>
              <a:gd name="connsiteX27" fmla="*/ 1970127 w 9262398"/>
              <a:gd name="connsiteY27" fmla="*/ 7881409 h 7881409"/>
              <a:gd name="connsiteX28" fmla="*/ 1587048 w 9262398"/>
              <a:gd name="connsiteY28" fmla="*/ 7775497 h 7881409"/>
              <a:gd name="connsiteX29" fmla="*/ 1842740 w 9262398"/>
              <a:gd name="connsiteY29" fmla="*/ 7775497 h 7881409"/>
              <a:gd name="connsiteX30" fmla="*/ 1842740 w 9262398"/>
              <a:gd name="connsiteY30" fmla="*/ 7881409 h 7881409"/>
              <a:gd name="connsiteX31" fmla="*/ 1587048 w 9262398"/>
              <a:gd name="connsiteY31" fmla="*/ 7881409 h 7881409"/>
              <a:gd name="connsiteX32" fmla="*/ 1213506 w 9262398"/>
              <a:gd name="connsiteY32" fmla="*/ 7766854 h 7881409"/>
              <a:gd name="connsiteX33" fmla="*/ 1462540 w 9262398"/>
              <a:gd name="connsiteY33" fmla="*/ 7776563 h 7881409"/>
              <a:gd name="connsiteX34" fmla="*/ 1462540 w 9262398"/>
              <a:gd name="connsiteY34" fmla="*/ 7880771 h 7881409"/>
              <a:gd name="connsiteX35" fmla="*/ 1201087 w 9262398"/>
              <a:gd name="connsiteY35" fmla="*/ 7869768 h 7881409"/>
              <a:gd name="connsiteX36" fmla="*/ 862822 w 9262398"/>
              <a:gd name="connsiteY36" fmla="*/ 7668924 h 7881409"/>
              <a:gd name="connsiteX37" fmla="*/ 977488 w 9262398"/>
              <a:gd name="connsiteY37" fmla="*/ 7712591 h 7881409"/>
              <a:gd name="connsiteX38" fmla="*/ 1096741 w 9262398"/>
              <a:gd name="connsiteY38" fmla="*/ 7744527 h 7881409"/>
              <a:gd name="connsiteX39" fmla="*/ 1073808 w 9262398"/>
              <a:gd name="connsiteY39" fmla="*/ 7846851 h 7881409"/>
              <a:gd name="connsiteX40" fmla="*/ 945382 w 9262398"/>
              <a:gd name="connsiteY40" fmla="*/ 7811657 h 7881409"/>
              <a:gd name="connsiteX41" fmla="*/ 820887 w 9262398"/>
              <a:gd name="connsiteY41" fmla="*/ 7764731 h 7881409"/>
              <a:gd name="connsiteX42" fmla="*/ 554296 w 9262398"/>
              <a:gd name="connsiteY42" fmla="*/ 7478824 h 7881409"/>
              <a:gd name="connsiteX43" fmla="*/ 651975 w 9262398"/>
              <a:gd name="connsiteY43" fmla="*/ 7553028 h 7881409"/>
              <a:gd name="connsiteX44" fmla="*/ 756865 w 9262398"/>
              <a:gd name="connsiteY44" fmla="*/ 7617469 h 7881409"/>
              <a:gd name="connsiteX45" fmla="*/ 705731 w 9262398"/>
              <a:gd name="connsiteY45" fmla="*/ 7708597 h 7881409"/>
              <a:gd name="connsiteX46" fmla="*/ 592319 w 9262398"/>
              <a:gd name="connsiteY46" fmla="*/ 7638949 h 7881409"/>
              <a:gd name="connsiteX47" fmla="*/ 486773 w 9262398"/>
              <a:gd name="connsiteY47" fmla="*/ 7558236 h 7881409"/>
              <a:gd name="connsiteX48" fmla="*/ 312287 w 9262398"/>
              <a:gd name="connsiteY48" fmla="*/ 7205196 h 7881409"/>
              <a:gd name="connsiteX49" fmla="*/ 384871 w 9262398"/>
              <a:gd name="connsiteY49" fmla="*/ 7304648 h 7881409"/>
              <a:gd name="connsiteX50" fmla="*/ 465955 w 9262398"/>
              <a:gd name="connsiteY50" fmla="*/ 7396903 h 7881409"/>
              <a:gd name="connsiteX51" fmla="*/ 391410 w 9262398"/>
              <a:gd name="connsiteY51" fmla="*/ 7469530 h 7881409"/>
              <a:gd name="connsiteX52" fmla="*/ 303133 w 9262398"/>
              <a:gd name="connsiteY52" fmla="*/ 7370077 h 7881409"/>
              <a:gd name="connsiteX53" fmla="*/ 224664 w 9262398"/>
              <a:gd name="connsiteY53" fmla="*/ 7262774 h 7881409"/>
              <a:gd name="connsiteX54" fmla="*/ 157671 w 9262398"/>
              <a:gd name="connsiteY54" fmla="*/ 6873960 h 7881409"/>
              <a:gd name="connsiteX55" fmla="*/ 198607 w 9262398"/>
              <a:gd name="connsiteY55" fmla="*/ 6989662 h 7881409"/>
              <a:gd name="connsiteX56" fmla="*/ 249938 w 9262398"/>
              <a:gd name="connsiteY56" fmla="*/ 7101443 h 7881409"/>
              <a:gd name="connsiteX57" fmla="*/ 157671 w 9262398"/>
              <a:gd name="connsiteY57" fmla="*/ 7149815 h 7881409"/>
              <a:gd name="connsiteX58" fmla="*/ 101791 w 9262398"/>
              <a:gd name="connsiteY58" fmla="*/ 7029537 h 7881409"/>
              <a:gd name="connsiteX59" fmla="*/ 57607 w 9262398"/>
              <a:gd name="connsiteY59" fmla="*/ 6904030 h 7881409"/>
              <a:gd name="connsiteX60" fmla="*/ 0 w 9262398"/>
              <a:gd name="connsiteY60" fmla="*/ 6513923 h 7881409"/>
              <a:gd name="connsiteX61" fmla="*/ 104739 w 9262398"/>
              <a:gd name="connsiteY61" fmla="*/ 6513923 h 7881409"/>
              <a:gd name="connsiteX62" fmla="*/ 111286 w 9262398"/>
              <a:gd name="connsiteY62" fmla="*/ 6636930 h 7881409"/>
              <a:gd name="connsiteX63" fmla="*/ 128960 w 9262398"/>
              <a:gd name="connsiteY63" fmla="*/ 6757974 h 7881409"/>
              <a:gd name="connsiteX64" fmla="*/ 26185 w 9262398"/>
              <a:gd name="connsiteY64" fmla="*/ 6778257 h 7881409"/>
              <a:gd name="connsiteX65" fmla="*/ 6546 w 9262398"/>
              <a:gd name="connsiteY65" fmla="*/ 6646744 h 7881409"/>
              <a:gd name="connsiteX66" fmla="*/ 59309 w 9262398"/>
              <a:gd name="connsiteY66" fmla="*/ 6122203 h 7881409"/>
              <a:gd name="connsiteX67" fmla="*/ 160640 w 9262398"/>
              <a:gd name="connsiteY67" fmla="*/ 6152214 h 7881409"/>
              <a:gd name="connsiteX68" fmla="*/ 131030 w 9262398"/>
              <a:gd name="connsiteY68" fmla="*/ 6271604 h 7881409"/>
              <a:gd name="connsiteX69" fmla="*/ 113264 w 9262398"/>
              <a:gd name="connsiteY69" fmla="*/ 6392299 h 7881409"/>
              <a:gd name="connsiteX70" fmla="*/ 8643 w 9262398"/>
              <a:gd name="connsiteY70" fmla="*/ 6383165 h 7881409"/>
              <a:gd name="connsiteX71" fmla="*/ 27725 w 9262398"/>
              <a:gd name="connsiteY71" fmla="*/ 6251379 h 7881409"/>
              <a:gd name="connsiteX72" fmla="*/ 59309 w 9262398"/>
              <a:gd name="connsiteY72" fmla="*/ 6122203 h 7881409"/>
              <a:gd name="connsiteX73" fmla="*/ 223193 w 9262398"/>
              <a:gd name="connsiteY73" fmla="*/ 5765045 h 7881409"/>
              <a:gd name="connsiteX74" fmla="*/ 310422 w 9262398"/>
              <a:gd name="connsiteY74" fmla="*/ 5823361 h 7881409"/>
              <a:gd name="connsiteX75" fmla="*/ 278525 w 9262398"/>
              <a:gd name="connsiteY75" fmla="*/ 5875780 h 7881409"/>
              <a:gd name="connsiteX76" fmla="*/ 248581 w 9262398"/>
              <a:gd name="connsiteY76" fmla="*/ 5929509 h 7881409"/>
              <a:gd name="connsiteX77" fmla="*/ 221891 w 9262398"/>
              <a:gd name="connsiteY77" fmla="*/ 5984549 h 7881409"/>
              <a:gd name="connsiteX78" fmla="*/ 197154 w 9262398"/>
              <a:gd name="connsiteY78" fmla="*/ 6040899 h 7881409"/>
              <a:gd name="connsiteX79" fmla="*/ 100812 w 9262398"/>
              <a:gd name="connsiteY79" fmla="*/ 6001585 h 7881409"/>
              <a:gd name="connsiteX80" fmla="*/ 127501 w 9262398"/>
              <a:gd name="connsiteY80" fmla="*/ 5940648 h 7881409"/>
              <a:gd name="connsiteX81" fmla="*/ 156144 w 9262398"/>
              <a:gd name="connsiteY81" fmla="*/ 5880366 h 7881409"/>
              <a:gd name="connsiteX82" fmla="*/ 189343 w 9262398"/>
              <a:gd name="connsiteY82" fmla="*/ 5822706 h 7881409"/>
              <a:gd name="connsiteX83" fmla="*/ 487959 w 9262398"/>
              <a:gd name="connsiteY83" fmla="*/ 5468372 h 7881409"/>
              <a:gd name="connsiteX84" fmla="*/ 555246 w 9262398"/>
              <a:gd name="connsiteY84" fmla="*/ 5548154 h 7881409"/>
              <a:gd name="connsiteX85" fmla="*/ 465748 w 9262398"/>
              <a:gd name="connsiteY85" fmla="*/ 5632513 h 7881409"/>
              <a:gd name="connsiteX86" fmla="*/ 424593 w 9262398"/>
              <a:gd name="connsiteY86" fmla="*/ 5677635 h 7881409"/>
              <a:gd name="connsiteX87" fmla="*/ 384090 w 9262398"/>
              <a:gd name="connsiteY87" fmla="*/ 5724066 h 7881409"/>
              <a:gd name="connsiteX88" fmla="*/ 302432 w 9262398"/>
              <a:gd name="connsiteY88" fmla="*/ 5658671 h 7881409"/>
              <a:gd name="connsiteX89" fmla="*/ 346201 w 9262398"/>
              <a:gd name="connsiteY89" fmla="*/ 5608317 h 7881409"/>
              <a:gd name="connsiteX90" fmla="*/ 390623 w 9262398"/>
              <a:gd name="connsiteY90" fmla="*/ 5559271 h 7881409"/>
              <a:gd name="connsiteX91" fmla="*/ 487959 w 9262398"/>
              <a:gd name="connsiteY91" fmla="*/ 5468372 h 7881409"/>
              <a:gd name="connsiteX92" fmla="*/ 821744 w 9262398"/>
              <a:gd name="connsiteY92" fmla="*/ 5260991 h 7881409"/>
              <a:gd name="connsiteX93" fmla="*/ 863440 w 9262398"/>
              <a:gd name="connsiteY93" fmla="*/ 5356276 h 7881409"/>
              <a:gd name="connsiteX94" fmla="*/ 753988 w 9262398"/>
              <a:gd name="connsiteY94" fmla="*/ 5411098 h 7881409"/>
              <a:gd name="connsiteX95" fmla="*/ 649749 w 9262398"/>
              <a:gd name="connsiteY95" fmla="*/ 5476362 h 7881409"/>
              <a:gd name="connsiteX96" fmla="*/ 590463 w 9262398"/>
              <a:gd name="connsiteY96" fmla="*/ 5390214 h 7881409"/>
              <a:gd name="connsiteX97" fmla="*/ 702520 w 9262398"/>
              <a:gd name="connsiteY97" fmla="*/ 5319728 h 7881409"/>
              <a:gd name="connsiteX98" fmla="*/ 821744 w 9262398"/>
              <a:gd name="connsiteY98" fmla="*/ 5260991 h 7881409"/>
              <a:gd name="connsiteX99" fmla="*/ 7416780 w 9262398"/>
              <a:gd name="connsiteY99" fmla="*/ 5217788 h 7881409"/>
              <a:gd name="connsiteX100" fmla="*/ 7672472 w 9262398"/>
              <a:gd name="connsiteY100" fmla="*/ 5217788 h 7881409"/>
              <a:gd name="connsiteX101" fmla="*/ 7672472 w 9262398"/>
              <a:gd name="connsiteY101" fmla="*/ 5323696 h 7881409"/>
              <a:gd name="connsiteX102" fmla="*/ 7416780 w 9262398"/>
              <a:gd name="connsiteY102" fmla="*/ 5323696 h 7881409"/>
              <a:gd name="connsiteX103" fmla="*/ 7036580 w 9262398"/>
              <a:gd name="connsiteY103" fmla="*/ 5217788 h 7881409"/>
              <a:gd name="connsiteX104" fmla="*/ 7292272 w 9262398"/>
              <a:gd name="connsiteY104" fmla="*/ 5217788 h 7881409"/>
              <a:gd name="connsiteX105" fmla="*/ 7292272 w 9262398"/>
              <a:gd name="connsiteY105" fmla="*/ 5323696 h 7881409"/>
              <a:gd name="connsiteX106" fmla="*/ 7036580 w 9262398"/>
              <a:gd name="connsiteY106" fmla="*/ 5323696 h 7881409"/>
              <a:gd name="connsiteX107" fmla="*/ 6656380 w 9262398"/>
              <a:gd name="connsiteY107" fmla="*/ 5217788 h 7881409"/>
              <a:gd name="connsiteX108" fmla="*/ 6912070 w 9262398"/>
              <a:gd name="connsiteY108" fmla="*/ 5217788 h 7881409"/>
              <a:gd name="connsiteX109" fmla="*/ 6912070 w 9262398"/>
              <a:gd name="connsiteY109" fmla="*/ 5323696 h 7881409"/>
              <a:gd name="connsiteX110" fmla="*/ 6656380 w 9262398"/>
              <a:gd name="connsiteY110" fmla="*/ 5323696 h 7881409"/>
              <a:gd name="connsiteX111" fmla="*/ 6276181 w 9262398"/>
              <a:gd name="connsiteY111" fmla="*/ 5217788 h 7881409"/>
              <a:gd name="connsiteX112" fmla="*/ 6531873 w 9262398"/>
              <a:gd name="connsiteY112" fmla="*/ 5217788 h 7881409"/>
              <a:gd name="connsiteX113" fmla="*/ 6531873 w 9262398"/>
              <a:gd name="connsiteY113" fmla="*/ 5323696 h 7881409"/>
              <a:gd name="connsiteX114" fmla="*/ 6276181 w 9262398"/>
              <a:gd name="connsiteY114" fmla="*/ 5323696 h 7881409"/>
              <a:gd name="connsiteX115" fmla="*/ 5895981 w 9262398"/>
              <a:gd name="connsiteY115" fmla="*/ 5217788 h 7881409"/>
              <a:gd name="connsiteX116" fmla="*/ 6151673 w 9262398"/>
              <a:gd name="connsiteY116" fmla="*/ 5217788 h 7881409"/>
              <a:gd name="connsiteX117" fmla="*/ 6151673 w 9262398"/>
              <a:gd name="connsiteY117" fmla="*/ 5323696 h 7881409"/>
              <a:gd name="connsiteX118" fmla="*/ 5895981 w 9262398"/>
              <a:gd name="connsiteY118" fmla="*/ 5323696 h 7881409"/>
              <a:gd name="connsiteX119" fmla="*/ 5515781 w 9262398"/>
              <a:gd name="connsiteY119" fmla="*/ 5217788 h 7881409"/>
              <a:gd name="connsiteX120" fmla="*/ 5771473 w 9262398"/>
              <a:gd name="connsiteY120" fmla="*/ 5217788 h 7881409"/>
              <a:gd name="connsiteX121" fmla="*/ 5771473 w 9262398"/>
              <a:gd name="connsiteY121" fmla="*/ 5323696 h 7881409"/>
              <a:gd name="connsiteX122" fmla="*/ 5515781 w 9262398"/>
              <a:gd name="connsiteY122" fmla="*/ 5323696 h 7881409"/>
              <a:gd name="connsiteX123" fmla="*/ 5135581 w 9262398"/>
              <a:gd name="connsiteY123" fmla="*/ 5217788 h 7881409"/>
              <a:gd name="connsiteX124" fmla="*/ 5391273 w 9262398"/>
              <a:gd name="connsiteY124" fmla="*/ 5217788 h 7881409"/>
              <a:gd name="connsiteX125" fmla="*/ 5391273 w 9262398"/>
              <a:gd name="connsiteY125" fmla="*/ 5323696 h 7881409"/>
              <a:gd name="connsiteX126" fmla="*/ 5135581 w 9262398"/>
              <a:gd name="connsiteY126" fmla="*/ 5323696 h 7881409"/>
              <a:gd name="connsiteX127" fmla="*/ 4752499 w 9262398"/>
              <a:gd name="connsiteY127" fmla="*/ 5217788 h 7881409"/>
              <a:gd name="connsiteX128" fmla="*/ 5008193 w 9262398"/>
              <a:gd name="connsiteY128" fmla="*/ 5217788 h 7881409"/>
              <a:gd name="connsiteX129" fmla="*/ 5008193 w 9262398"/>
              <a:gd name="connsiteY129" fmla="*/ 5323696 h 7881409"/>
              <a:gd name="connsiteX130" fmla="*/ 4752499 w 9262398"/>
              <a:gd name="connsiteY130" fmla="*/ 5323696 h 7881409"/>
              <a:gd name="connsiteX131" fmla="*/ 8045394 w 9262398"/>
              <a:gd name="connsiteY131" fmla="*/ 5209145 h 7881409"/>
              <a:gd name="connsiteX132" fmla="*/ 8058434 w 9262398"/>
              <a:gd name="connsiteY132" fmla="*/ 5312059 h 7881409"/>
              <a:gd name="connsiteX133" fmla="*/ 7796979 w 9262398"/>
              <a:gd name="connsiteY133" fmla="*/ 5323062 h 7881409"/>
              <a:gd name="connsiteX134" fmla="*/ 7796979 w 9262398"/>
              <a:gd name="connsiteY134" fmla="*/ 5219501 h 7881409"/>
              <a:gd name="connsiteX135" fmla="*/ 8045394 w 9262398"/>
              <a:gd name="connsiteY135" fmla="*/ 5209145 h 7881409"/>
              <a:gd name="connsiteX136" fmla="*/ 1202364 w 9262398"/>
              <a:gd name="connsiteY136" fmla="*/ 5157300 h 7881409"/>
              <a:gd name="connsiteX137" fmla="*/ 1214832 w 9262398"/>
              <a:gd name="connsiteY137" fmla="*/ 5262039 h 7881409"/>
              <a:gd name="connsiteX138" fmla="*/ 1153807 w 9262398"/>
              <a:gd name="connsiteY138" fmla="*/ 5271204 h 7881409"/>
              <a:gd name="connsiteX139" fmla="*/ 1093438 w 9262398"/>
              <a:gd name="connsiteY139" fmla="*/ 5282332 h 7881409"/>
              <a:gd name="connsiteX140" fmla="*/ 1033726 w 9262398"/>
              <a:gd name="connsiteY140" fmla="*/ 5298043 h 7881409"/>
              <a:gd name="connsiteX141" fmla="*/ 974669 w 9262398"/>
              <a:gd name="connsiteY141" fmla="*/ 5315063 h 7881409"/>
              <a:gd name="connsiteX142" fmla="*/ 941860 w 9262398"/>
              <a:gd name="connsiteY142" fmla="*/ 5215561 h 7881409"/>
              <a:gd name="connsiteX143" fmla="*/ 1005510 w 9262398"/>
              <a:gd name="connsiteY143" fmla="*/ 5196577 h 7881409"/>
              <a:gd name="connsiteX144" fmla="*/ 1070472 w 9262398"/>
              <a:gd name="connsiteY144" fmla="*/ 5180211 h 7881409"/>
              <a:gd name="connsiteX145" fmla="*/ 1136090 w 9262398"/>
              <a:gd name="connsiteY145" fmla="*/ 5167774 h 7881409"/>
              <a:gd name="connsiteX146" fmla="*/ 1459524 w 9262398"/>
              <a:gd name="connsiteY146" fmla="*/ 5147098 h 7881409"/>
              <a:gd name="connsiteX147" fmla="*/ 1586396 w 9262398"/>
              <a:gd name="connsiteY147" fmla="*/ 5147098 h 7881409"/>
              <a:gd name="connsiteX148" fmla="*/ 1586396 w 9262398"/>
              <a:gd name="connsiteY148" fmla="*/ 5252593 h 7881409"/>
              <a:gd name="connsiteX149" fmla="*/ 1459524 w 9262398"/>
              <a:gd name="connsiteY149" fmla="*/ 5252593 h 7881409"/>
              <a:gd name="connsiteX150" fmla="*/ 1333952 w 9262398"/>
              <a:gd name="connsiteY150" fmla="*/ 5254571 h 7881409"/>
              <a:gd name="connsiteX151" fmla="*/ 1330699 w 9262398"/>
              <a:gd name="connsiteY151" fmla="*/ 5148417 h 7881409"/>
              <a:gd name="connsiteX152" fmla="*/ 1459524 w 9262398"/>
              <a:gd name="connsiteY152" fmla="*/ 5147098 h 7881409"/>
              <a:gd name="connsiteX153" fmla="*/ 4378059 w 9262398"/>
              <a:gd name="connsiteY153" fmla="*/ 5145779 h 7881409"/>
              <a:gd name="connsiteX154" fmla="*/ 4633753 w 9262398"/>
              <a:gd name="connsiteY154" fmla="*/ 5145779 h 7881409"/>
              <a:gd name="connsiteX155" fmla="*/ 4633753 w 9262398"/>
              <a:gd name="connsiteY155" fmla="*/ 5251689 h 7881409"/>
              <a:gd name="connsiteX156" fmla="*/ 4378059 w 9262398"/>
              <a:gd name="connsiteY156" fmla="*/ 5251689 h 7881409"/>
              <a:gd name="connsiteX157" fmla="*/ 3997859 w 9262398"/>
              <a:gd name="connsiteY157" fmla="*/ 5145779 h 7881409"/>
              <a:gd name="connsiteX158" fmla="*/ 4253553 w 9262398"/>
              <a:gd name="connsiteY158" fmla="*/ 5145779 h 7881409"/>
              <a:gd name="connsiteX159" fmla="*/ 4253553 w 9262398"/>
              <a:gd name="connsiteY159" fmla="*/ 5251689 h 7881409"/>
              <a:gd name="connsiteX160" fmla="*/ 3997859 w 9262398"/>
              <a:gd name="connsiteY160" fmla="*/ 5251689 h 7881409"/>
              <a:gd name="connsiteX161" fmla="*/ 3617660 w 9262398"/>
              <a:gd name="connsiteY161" fmla="*/ 5145779 h 7881409"/>
              <a:gd name="connsiteX162" fmla="*/ 3873352 w 9262398"/>
              <a:gd name="connsiteY162" fmla="*/ 5145779 h 7881409"/>
              <a:gd name="connsiteX163" fmla="*/ 3873352 w 9262398"/>
              <a:gd name="connsiteY163" fmla="*/ 5251689 h 7881409"/>
              <a:gd name="connsiteX164" fmla="*/ 3617660 w 9262398"/>
              <a:gd name="connsiteY164" fmla="*/ 5251689 h 7881409"/>
              <a:gd name="connsiteX165" fmla="*/ 3237460 w 9262398"/>
              <a:gd name="connsiteY165" fmla="*/ 5145779 h 7881409"/>
              <a:gd name="connsiteX166" fmla="*/ 3493152 w 9262398"/>
              <a:gd name="connsiteY166" fmla="*/ 5145779 h 7881409"/>
              <a:gd name="connsiteX167" fmla="*/ 3493152 w 9262398"/>
              <a:gd name="connsiteY167" fmla="*/ 5251689 h 7881409"/>
              <a:gd name="connsiteX168" fmla="*/ 3237460 w 9262398"/>
              <a:gd name="connsiteY168" fmla="*/ 5251689 h 7881409"/>
              <a:gd name="connsiteX169" fmla="*/ 2854381 w 9262398"/>
              <a:gd name="connsiteY169" fmla="*/ 5145779 h 7881409"/>
              <a:gd name="connsiteX170" fmla="*/ 3110073 w 9262398"/>
              <a:gd name="connsiteY170" fmla="*/ 5145779 h 7881409"/>
              <a:gd name="connsiteX171" fmla="*/ 3110073 w 9262398"/>
              <a:gd name="connsiteY171" fmla="*/ 5251689 h 7881409"/>
              <a:gd name="connsiteX172" fmla="*/ 2854381 w 9262398"/>
              <a:gd name="connsiteY172" fmla="*/ 5251689 h 7881409"/>
              <a:gd name="connsiteX173" fmla="*/ 2474181 w 9262398"/>
              <a:gd name="connsiteY173" fmla="*/ 5145779 h 7881409"/>
              <a:gd name="connsiteX174" fmla="*/ 2729873 w 9262398"/>
              <a:gd name="connsiteY174" fmla="*/ 5145779 h 7881409"/>
              <a:gd name="connsiteX175" fmla="*/ 2729873 w 9262398"/>
              <a:gd name="connsiteY175" fmla="*/ 5251689 h 7881409"/>
              <a:gd name="connsiteX176" fmla="*/ 2474181 w 9262398"/>
              <a:gd name="connsiteY176" fmla="*/ 5251689 h 7881409"/>
              <a:gd name="connsiteX177" fmla="*/ 2093982 w 9262398"/>
              <a:gd name="connsiteY177" fmla="*/ 5145779 h 7881409"/>
              <a:gd name="connsiteX178" fmla="*/ 2349674 w 9262398"/>
              <a:gd name="connsiteY178" fmla="*/ 5145779 h 7881409"/>
              <a:gd name="connsiteX179" fmla="*/ 2349674 w 9262398"/>
              <a:gd name="connsiteY179" fmla="*/ 5251689 h 7881409"/>
              <a:gd name="connsiteX180" fmla="*/ 2093982 w 9262398"/>
              <a:gd name="connsiteY180" fmla="*/ 5251689 h 7881409"/>
              <a:gd name="connsiteX181" fmla="*/ 1713782 w 9262398"/>
              <a:gd name="connsiteY181" fmla="*/ 5145779 h 7881409"/>
              <a:gd name="connsiteX182" fmla="*/ 1969474 w 9262398"/>
              <a:gd name="connsiteY182" fmla="*/ 5145779 h 7881409"/>
              <a:gd name="connsiteX183" fmla="*/ 1969474 w 9262398"/>
              <a:gd name="connsiteY183" fmla="*/ 5251689 h 7881409"/>
              <a:gd name="connsiteX184" fmla="*/ 1713782 w 9262398"/>
              <a:gd name="connsiteY184" fmla="*/ 5251689 h 7881409"/>
              <a:gd name="connsiteX185" fmla="*/ 8399576 w 9262398"/>
              <a:gd name="connsiteY185" fmla="*/ 5114097 h 7881409"/>
              <a:gd name="connsiteX186" fmla="*/ 8441512 w 9262398"/>
              <a:gd name="connsiteY186" fmla="*/ 5209601 h 7881409"/>
              <a:gd name="connsiteX187" fmla="*/ 8317018 w 9262398"/>
              <a:gd name="connsiteY187" fmla="*/ 5256698 h 7881409"/>
              <a:gd name="connsiteX188" fmla="*/ 8187936 w 9262398"/>
              <a:gd name="connsiteY188" fmla="*/ 5292022 h 7881409"/>
              <a:gd name="connsiteX189" fmla="*/ 8165658 w 9262398"/>
              <a:gd name="connsiteY189" fmla="*/ 5189976 h 7881409"/>
              <a:gd name="connsiteX190" fmla="*/ 8284910 w 9262398"/>
              <a:gd name="connsiteY190" fmla="*/ 5157270 h 7881409"/>
              <a:gd name="connsiteX191" fmla="*/ 8399576 w 9262398"/>
              <a:gd name="connsiteY191" fmla="*/ 5114097 h 7881409"/>
              <a:gd name="connsiteX192" fmla="*/ 8707616 w 9262398"/>
              <a:gd name="connsiteY192" fmla="*/ 4921115 h 7881409"/>
              <a:gd name="connsiteX193" fmla="*/ 8775630 w 9262398"/>
              <a:gd name="connsiteY193" fmla="*/ 5000526 h 7881409"/>
              <a:gd name="connsiteX194" fmla="*/ 8669684 w 9262398"/>
              <a:gd name="connsiteY194" fmla="*/ 5081240 h 7881409"/>
              <a:gd name="connsiteX195" fmla="*/ 8557200 w 9262398"/>
              <a:gd name="connsiteY195" fmla="*/ 5150888 h 7881409"/>
              <a:gd name="connsiteX196" fmla="*/ 8505536 w 9262398"/>
              <a:gd name="connsiteY196" fmla="*/ 5059760 h 7881409"/>
              <a:gd name="connsiteX197" fmla="*/ 8610172 w 9262398"/>
              <a:gd name="connsiteY197" fmla="*/ 4995319 h 7881409"/>
              <a:gd name="connsiteX198" fmla="*/ 8707616 w 9262398"/>
              <a:gd name="connsiteY198" fmla="*/ 4921115 h 7881409"/>
              <a:gd name="connsiteX199" fmla="*/ 8950112 w 9262398"/>
              <a:gd name="connsiteY199" fmla="*/ 4647487 h 7881409"/>
              <a:gd name="connsiteX200" fmla="*/ 9037736 w 9262398"/>
              <a:gd name="connsiteY200" fmla="*/ 4704923 h 7881409"/>
              <a:gd name="connsiteX201" fmla="*/ 8959920 w 9262398"/>
              <a:gd name="connsiteY201" fmla="*/ 4812615 h 7881409"/>
              <a:gd name="connsiteX202" fmla="*/ 8871644 w 9262398"/>
              <a:gd name="connsiteY202" fmla="*/ 4911822 h 7881409"/>
              <a:gd name="connsiteX203" fmla="*/ 8796444 w 9262398"/>
              <a:gd name="connsiteY203" fmla="*/ 4838722 h 7881409"/>
              <a:gd name="connsiteX204" fmla="*/ 8878182 w 9262398"/>
              <a:gd name="connsiteY204" fmla="*/ 4746694 h 7881409"/>
              <a:gd name="connsiteX205" fmla="*/ 8950112 w 9262398"/>
              <a:gd name="connsiteY205" fmla="*/ 4647487 h 7881409"/>
              <a:gd name="connsiteX206" fmla="*/ 9104392 w 9262398"/>
              <a:gd name="connsiteY206" fmla="*/ 4316252 h 7881409"/>
              <a:gd name="connsiteX207" fmla="*/ 9204794 w 9262398"/>
              <a:gd name="connsiteY207" fmla="*/ 4345668 h 7881409"/>
              <a:gd name="connsiteX208" fmla="*/ 9161112 w 9262398"/>
              <a:gd name="connsiteY208" fmla="*/ 4471175 h 7881409"/>
              <a:gd name="connsiteX209" fmla="*/ 9104392 w 9262398"/>
              <a:gd name="connsiteY209" fmla="*/ 4592107 h 7881409"/>
              <a:gd name="connsiteX210" fmla="*/ 9012468 w 9262398"/>
              <a:gd name="connsiteY210" fmla="*/ 4543081 h 7881409"/>
              <a:gd name="connsiteX211" fmla="*/ 9063972 w 9262398"/>
              <a:gd name="connsiteY211" fmla="*/ 4431954 h 7881409"/>
              <a:gd name="connsiteX212" fmla="*/ 9104392 w 9262398"/>
              <a:gd name="connsiteY212" fmla="*/ 4316252 h 7881409"/>
              <a:gd name="connsiteX213" fmla="*/ 9157006 w 9262398"/>
              <a:gd name="connsiteY213" fmla="*/ 3956215 h 7881409"/>
              <a:gd name="connsiteX214" fmla="*/ 9262398 w 9262398"/>
              <a:gd name="connsiteY214" fmla="*/ 3956215 h 7881409"/>
              <a:gd name="connsiteX215" fmla="*/ 9255852 w 9262398"/>
              <a:gd name="connsiteY215" fmla="*/ 4088709 h 7881409"/>
              <a:gd name="connsiteX216" fmla="*/ 9236214 w 9262398"/>
              <a:gd name="connsiteY216" fmla="*/ 4220550 h 7881409"/>
              <a:gd name="connsiteX217" fmla="*/ 9133440 w 9262398"/>
              <a:gd name="connsiteY217" fmla="*/ 4200317 h 7881409"/>
              <a:gd name="connsiteX218" fmla="*/ 9151114 w 9262398"/>
              <a:gd name="connsiteY218" fmla="*/ 4078919 h 7881409"/>
              <a:gd name="connsiteX219" fmla="*/ 9205534 w 9262398"/>
              <a:gd name="connsiteY219" fmla="*/ 3564495 h 7881409"/>
              <a:gd name="connsiteX220" fmla="*/ 9236982 w 9262398"/>
              <a:gd name="connsiteY220" fmla="*/ 3693329 h 7881409"/>
              <a:gd name="connsiteX221" fmla="*/ 9256638 w 9262398"/>
              <a:gd name="connsiteY221" fmla="*/ 3824779 h 7881409"/>
              <a:gd name="connsiteX222" fmla="*/ 9151810 w 9262398"/>
              <a:gd name="connsiteY222" fmla="*/ 3834589 h 7881409"/>
              <a:gd name="connsiteX223" fmla="*/ 9134120 w 9262398"/>
              <a:gd name="connsiteY223" fmla="*/ 3713602 h 7881409"/>
              <a:gd name="connsiteX224" fmla="*/ 9104638 w 9262398"/>
              <a:gd name="connsiteY224" fmla="*/ 3594578 h 7881409"/>
              <a:gd name="connsiteX225" fmla="*/ 9036060 w 9262398"/>
              <a:gd name="connsiteY225" fmla="*/ 3207336 h 7881409"/>
              <a:gd name="connsiteX226" fmla="*/ 9070456 w 9262398"/>
              <a:gd name="connsiteY226" fmla="*/ 3264341 h 7881409"/>
              <a:gd name="connsiteX227" fmla="*/ 9102904 w 9262398"/>
              <a:gd name="connsiteY227" fmla="*/ 3322657 h 7881409"/>
              <a:gd name="connsiteX228" fmla="*/ 9132106 w 9262398"/>
              <a:gd name="connsiteY228" fmla="*/ 3382283 h 7881409"/>
              <a:gd name="connsiteX229" fmla="*/ 9158714 w 9262398"/>
              <a:gd name="connsiteY229" fmla="*/ 3443220 h 7881409"/>
              <a:gd name="connsiteX230" fmla="*/ 9062018 w 9262398"/>
              <a:gd name="connsiteY230" fmla="*/ 3483190 h 7881409"/>
              <a:gd name="connsiteX231" fmla="*/ 9037358 w 9262398"/>
              <a:gd name="connsiteY231" fmla="*/ 3426839 h 7881409"/>
              <a:gd name="connsiteX232" fmla="*/ 9011400 w 9262398"/>
              <a:gd name="connsiteY232" fmla="*/ 3371144 h 7881409"/>
              <a:gd name="connsiteX233" fmla="*/ 8980900 w 9262398"/>
              <a:gd name="connsiteY233" fmla="*/ 3317415 h 7881409"/>
              <a:gd name="connsiteX234" fmla="*/ 8949100 w 9262398"/>
              <a:gd name="connsiteY234" fmla="*/ 3264996 h 7881409"/>
              <a:gd name="connsiteX235" fmla="*/ 8775094 w 9262398"/>
              <a:gd name="connsiteY235" fmla="*/ 2910664 h 7881409"/>
              <a:gd name="connsiteX236" fmla="*/ 8871778 w 9262398"/>
              <a:gd name="connsiteY236" fmla="*/ 3001984 h 7881409"/>
              <a:gd name="connsiteX237" fmla="*/ 8916854 w 9262398"/>
              <a:gd name="connsiteY237" fmla="*/ 3050905 h 7881409"/>
              <a:gd name="connsiteX238" fmla="*/ 8959968 w 9262398"/>
              <a:gd name="connsiteY238" fmla="*/ 3101131 h 7881409"/>
              <a:gd name="connsiteX239" fmla="*/ 8878310 w 9262398"/>
              <a:gd name="connsiteY239" fmla="*/ 3166359 h 7881409"/>
              <a:gd name="connsiteX240" fmla="*/ 8838462 w 9262398"/>
              <a:gd name="connsiteY240" fmla="*/ 3120047 h 7881409"/>
              <a:gd name="connsiteX241" fmla="*/ 8797306 w 9262398"/>
              <a:gd name="connsiteY241" fmla="*/ 3074387 h 7881409"/>
              <a:gd name="connsiteX242" fmla="*/ 8707156 w 9262398"/>
              <a:gd name="connsiteY242" fmla="*/ 2990895 h 7881409"/>
              <a:gd name="connsiteX243" fmla="*/ 8440658 w 9262398"/>
              <a:gd name="connsiteY243" fmla="*/ 2703283 h 7881409"/>
              <a:gd name="connsiteX244" fmla="*/ 8559232 w 9262398"/>
              <a:gd name="connsiteY244" fmla="*/ 2762020 h 7881409"/>
              <a:gd name="connsiteX245" fmla="*/ 8671940 w 9262398"/>
              <a:gd name="connsiteY245" fmla="*/ 2832506 h 7881409"/>
              <a:gd name="connsiteX246" fmla="*/ 8612002 w 9262398"/>
              <a:gd name="connsiteY246" fmla="*/ 2918654 h 7881409"/>
              <a:gd name="connsiteX247" fmla="*/ 8508414 w 9262398"/>
              <a:gd name="connsiteY247" fmla="*/ 2853390 h 7881409"/>
              <a:gd name="connsiteX248" fmla="*/ 8398962 w 9262398"/>
              <a:gd name="connsiteY248" fmla="*/ 2799221 h 7881409"/>
              <a:gd name="connsiteX249" fmla="*/ 4254208 w 9262398"/>
              <a:gd name="connsiteY249" fmla="*/ 2631277 h 7881409"/>
              <a:gd name="connsiteX250" fmla="*/ 4509900 w 9262398"/>
              <a:gd name="connsiteY250" fmla="*/ 2631277 h 7881409"/>
              <a:gd name="connsiteX251" fmla="*/ 4509900 w 9262398"/>
              <a:gd name="connsiteY251" fmla="*/ 2737185 h 7881409"/>
              <a:gd name="connsiteX252" fmla="*/ 4254208 w 9262398"/>
              <a:gd name="connsiteY252" fmla="*/ 2737185 h 7881409"/>
              <a:gd name="connsiteX253" fmla="*/ 3871126 w 9262398"/>
              <a:gd name="connsiteY253" fmla="*/ 2631277 h 7881409"/>
              <a:gd name="connsiteX254" fmla="*/ 4126822 w 9262398"/>
              <a:gd name="connsiteY254" fmla="*/ 2631277 h 7881409"/>
              <a:gd name="connsiteX255" fmla="*/ 4126822 w 9262398"/>
              <a:gd name="connsiteY255" fmla="*/ 2737185 h 7881409"/>
              <a:gd name="connsiteX256" fmla="*/ 3871126 w 9262398"/>
              <a:gd name="connsiteY256" fmla="*/ 2737185 h 7881409"/>
              <a:gd name="connsiteX257" fmla="*/ 3490926 w 9262398"/>
              <a:gd name="connsiteY257" fmla="*/ 2631277 h 7881409"/>
              <a:gd name="connsiteX258" fmla="*/ 3746622 w 9262398"/>
              <a:gd name="connsiteY258" fmla="*/ 2631277 h 7881409"/>
              <a:gd name="connsiteX259" fmla="*/ 3746622 w 9262398"/>
              <a:gd name="connsiteY259" fmla="*/ 2737185 h 7881409"/>
              <a:gd name="connsiteX260" fmla="*/ 3490926 w 9262398"/>
              <a:gd name="connsiteY260" fmla="*/ 2737185 h 7881409"/>
              <a:gd name="connsiteX261" fmla="*/ 3110726 w 9262398"/>
              <a:gd name="connsiteY261" fmla="*/ 2631277 h 7881409"/>
              <a:gd name="connsiteX262" fmla="*/ 3366420 w 9262398"/>
              <a:gd name="connsiteY262" fmla="*/ 2631277 h 7881409"/>
              <a:gd name="connsiteX263" fmla="*/ 3366420 w 9262398"/>
              <a:gd name="connsiteY263" fmla="*/ 2737185 h 7881409"/>
              <a:gd name="connsiteX264" fmla="*/ 3110726 w 9262398"/>
              <a:gd name="connsiteY264" fmla="*/ 2737185 h 7881409"/>
              <a:gd name="connsiteX265" fmla="*/ 2730526 w 9262398"/>
              <a:gd name="connsiteY265" fmla="*/ 2631277 h 7881409"/>
              <a:gd name="connsiteX266" fmla="*/ 2986220 w 9262398"/>
              <a:gd name="connsiteY266" fmla="*/ 2631277 h 7881409"/>
              <a:gd name="connsiteX267" fmla="*/ 2986220 w 9262398"/>
              <a:gd name="connsiteY267" fmla="*/ 2737185 h 7881409"/>
              <a:gd name="connsiteX268" fmla="*/ 2730526 w 9262398"/>
              <a:gd name="connsiteY268" fmla="*/ 2737185 h 7881409"/>
              <a:gd name="connsiteX269" fmla="*/ 2350327 w 9262398"/>
              <a:gd name="connsiteY269" fmla="*/ 2631277 h 7881409"/>
              <a:gd name="connsiteX270" fmla="*/ 2606023 w 9262398"/>
              <a:gd name="connsiteY270" fmla="*/ 2631277 h 7881409"/>
              <a:gd name="connsiteX271" fmla="*/ 2606023 w 9262398"/>
              <a:gd name="connsiteY271" fmla="*/ 2737185 h 7881409"/>
              <a:gd name="connsiteX272" fmla="*/ 2350327 w 9262398"/>
              <a:gd name="connsiteY272" fmla="*/ 2737185 h 7881409"/>
              <a:gd name="connsiteX273" fmla="*/ 1970127 w 9262398"/>
              <a:gd name="connsiteY273" fmla="*/ 2631277 h 7881409"/>
              <a:gd name="connsiteX274" fmla="*/ 2225821 w 9262398"/>
              <a:gd name="connsiteY274" fmla="*/ 2631277 h 7881409"/>
              <a:gd name="connsiteX275" fmla="*/ 2225821 w 9262398"/>
              <a:gd name="connsiteY275" fmla="*/ 2737185 h 7881409"/>
              <a:gd name="connsiteX276" fmla="*/ 1970127 w 9262398"/>
              <a:gd name="connsiteY276" fmla="*/ 2737185 h 7881409"/>
              <a:gd name="connsiteX277" fmla="*/ 1587048 w 9262398"/>
              <a:gd name="connsiteY277" fmla="*/ 2631277 h 7881409"/>
              <a:gd name="connsiteX278" fmla="*/ 1842740 w 9262398"/>
              <a:gd name="connsiteY278" fmla="*/ 2631277 h 7881409"/>
              <a:gd name="connsiteX279" fmla="*/ 1842740 w 9262398"/>
              <a:gd name="connsiteY279" fmla="*/ 2737185 h 7881409"/>
              <a:gd name="connsiteX280" fmla="*/ 1587048 w 9262398"/>
              <a:gd name="connsiteY280" fmla="*/ 2737185 h 7881409"/>
              <a:gd name="connsiteX281" fmla="*/ 1213506 w 9262398"/>
              <a:gd name="connsiteY281" fmla="*/ 2622634 h 7881409"/>
              <a:gd name="connsiteX282" fmla="*/ 1462540 w 9262398"/>
              <a:gd name="connsiteY282" fmla="*/ 2632990 h 7881409"/>
              <a:gd name="connsiteX283" fmla="*/ 1462540 w 9262398"/>
              <a:gd name="connsiteY283" fmla="*/ 2736551 h 7881409"/>
              <a:gd name="connsiteX284" fmla="*/ 1201087 w 9262398"/>
              <a:gd name="connsiteY284" fmla="*/ 2725548 h 7881409"/>
              <a:gd name="connsiteX285" fmla="*/ 8060657 w 9262398"/>
              <a:gd name="connsiteY285" fmla="*/ 2599592 h 7881409"/>
              <a:gd name="connsiteX286" fmla="*/ 8126119 w 9262398"/>
              <a:gd name="connsiteY286" fmla="*/ 2609452 h 7881409"/>
              <a:gd name="connsiteX287" fmla="*/ 8192236 w 9262398"/>
              <a:gd name="connsiteY287" fmla="*/ 2621941 h 7881409"/>
              <a:gd name="connsiteX288" fmla="*/ 8256388 w 9262398"/>
              <a:gd name="connsiteY288" fmla="*/ 2639032 h 7881409"/>
              <a:gd name="connsiteX289" fmla="*/ 8320540 w 9262398"/>
              <a:gd name="connsiteY289" fmla="*/ 2657437 h 7881409"/>
              <a:gd name="connsiteX290" fmla="*/ 8287810 w 9262398"/>
              <a:gd name="connsiteY290" fmla="*/ 2757352 h 7881409"/>
              <a:gd name="connsiteX291" fmla="*/ 8228240 w 9262398"/>
              <a:gd name="connsiteY291" fmla="*/ 2740262 h 7881409"/>
              <a:gd name="connsiteX292" fmla="*/ 8168670 w 9262398"/>
              <a:gd name="connsiteY292" fmla="*/ 2725143 h 7881409"/>
              <a:gd name="connsiteX293" fmla="*/ 8108444 w 9262398"/>
              <a:gd name="connsiteY293" fmla="*/ 2713968 h 7881409"/>
              <a:gd name="connsiteX294" fmla="*/ 8047565 w 9262398"/>
              <a:gd name="connsiteY294" fmla="*/ 2704108 h 7881409"/>
              <a:gd name="connsiteX295" fmla="*/ 7673125 w 9262398"/>
              <a:gd name="connsiteY295" fmla="*/ 2589389 h 7881409"/>
              <a:gd name="connsiteX296" fmla="*/ 7800648 w 9262398"/>
              <a:gd name="connsiteY296" fmla="*/ 2589389 h 7881409"/>
              <a:gd name="connsiteX297" fmla="*/ 7928822 w 9262398"/>
              <a:gd name="connsiteY297" fmla="*/ 2591367 h 7881409"/>
              <a:gd name="connsiteX298" fmla="*/ 7926220 w 9262398"/>
              <a:gd name="connsiteY298" fmla="*/ 2696862 h 7881409"/>
              <a:gd name="connsiteX299" fmla="*/ 7800648 w 9262398"/>
              <a:gd name="connsiteY299" fmla="*/ 2695544 h 7881409"/>
              <a:gd name="connsiteX300" fmla="*/ 7673125 w 9262398"/>
              <a:gd name="connsiteY300" fmla="*/ 2695544 h 7881409"/>
              <a:gd name="connsiteX301" fmla="*/ 7292925 w 9262398"/>
              <a:gd name="connsiteY301" fmla="*/ 2588070 h 7881409"/>
              <a:gd name="connsiteX302" fmla="*/ 7548621 w 9262398"/>
              <a:gd name="connsiteY302" fmla="*/ 2588070 h 7881409"/>
              <a:gd name="connsiteX303" fmla="*/ 7548621 w 9262398"/>
              <a:gd name="connsiteY303" fmla="*/ 2693984 h 7881409"/>
              <a:gd name="connsiteX304" fmla="*/ 7292925 w 9262398"/>
              <a:gd name="connsiteY304" fmla="*/ 2693984 h 7881409"/>
              <a:gd name="connsiteX305" fmla="*/ 6912726 w 9262398"/>
              <a:gd name="connsiteY305" fmla="*/ 2588070 h 7881409"/>
              <a:gd name="connsiteX306" fmla="*/ 7168422 w 9262398"/>
              <a:gd name="connsiteY306" fmla="*/ 2588070 h 7881409"/>
              <a:gd name="connsiteX307" fmla="*/ 7168422 w 9262398"/>
              <a:gd name="connsiteY307" fmla="*/ 2693984 h 7881409"/>
              <a:gd name="connsiteX308" fmla="*/ 6912726 w 9262398"/>
              <a:gd name="connsiteY308" fmla="*/ 2693984 h 7881409"/>
              <a:gd name="connsiteX309" fmla="*/ 6532526 w 9262398"/>
              <a:gd name="connsiteY309" fmla="*/ 2588070 h 7881409"/>
              <a:gd name="connsiteX310" fmla="*/ 6788220 w 9262398"/>
              <a:gd name="connsiteY310" fmla="*/ 2588070 h 7881409"/>
              <a:gd name="connsiteX311" fmla="*/ 6788220 w 9262398"/>
              <a:gd name="connsiteY311" fmla="*/ 2693984 h 7881409"/>
              <a:gd name="connsiteX312" fmla="*/ 6532526 w 9262398"/>
              <a:gd name="connsiteY312" fmla="*/ 2693984 h 7881409"/>
              <a:gd name="connsiteX313" fmla="*/ 6149447 w 9262398"/>
              <a:gd name="connsiteY313" fmla="*/ 2588070 h 7881409"/>
              <a:gd name="connsiteX314" fmla="*/ 6405141 w 9262398"/>
              <a:gd name="connsiteY314" fmla="*/ 2588070 h 7881409"/>
              <a:gd name="connsiteX315" fmla="*/ 6405141 w 9262398"/>
              <a:gd name="connsiteY315" fmla="*/ 2693984 h 7881409"/>
              <a:gd name="connsiteX316" fmla="*/ 6149447 w 9262398"/>
              <a:gd name="connsiteY316" fmla="*/ 2693984 h 7881409"/>
              <a:gd name="connsiteX317" fmla="*/ 5772126 w 9262398"/>
              <a:gd name="connsiteY317" fmla="*/ 2588070 h 7881409"/>
              <a:gd name="connsiteX318" fmla="*/ 6027820 w 9262398"/>
              <a:gd name="connsiteY318" fmla="*/ 2588070 h 7881409"/>
              <a:gd name="connsiteX319" fmla="*/ 6027820 w 9262398"/>
              <a:gd name="connsiteY319" fmla="*/ 2693984 h 7881409"/>
              <a:gd name="connsiteX320" fmla="*/ 5772126 w 9262398"/>
              <a:gd name="connsiteY320" fmla="*/ 2693984 h 7881409"/>
              <a:gd name="connsiteX321" fmla="*/ 5389047 w 9262398"/>
              <a:gd name="connsiteY321" fmla="*/ 2588070 h 7881409"/>
              <a:gd name="connsiteX322" fmla="*/ 5644739 w 9262398"/>
              <a:gd name="connsiteY322" fmla="*/ 2588070 h 7881409"/>
              <a:gd name="connsiteX323" fmla="*/ 5644739 w 9262398"/>
              <a:gd name="connsiteY323" fmla="*/ 2693984 h 7881409"/>
              <a:gd name="connsiteX324" fmla="*/ 5389047 w 9262398"/>
              <a:gd name="connsiteY324" fmla="*/ 2693984 h 7881409"/>
              <a:gd name="connsiteX325" fmla="*/ 5008848 w 9262398"/>
              <a:gd name="connsiteY325" fmla="*/ 2588070 h 7881409"/>
              <a:gd name="connsiteX326" fmla="*/ 5264542 w 9262398"/>
              <a:gd name="connsiteY326" fmla="*/ 2588070 h 7881409"/>
              <a:gd name="connsiteX327" fmla="*/ 5264542 w 9262398"/>
              <a:gd name="connsiteY327" fmla="*/ 2693984 h 7881409"/>
              <a:gd name="connsiteX328" fmla="*/ 5008848 w 9262398"/>
              <a:gd name="connsiteY328" fmla="*/ 2693984 h 7881409"/>
              <a:gd name="connsiteX329" fmla="*/ 4628648 w 9262398"/>
              <a:gd name="connsiteY329" fmla="*/ 2588070 h 7881409"/>
              <a:gd name="connsiteX330" fmla="*/ 4884338 w 9262398"/>
              <a:gd name="connsiteY330" fmla="*/ 2588070 h 7881409"/>
              <a:gd name="connsiteX331" fmla="*/ 4884338 w 9262398"/>
              <a:gd name="connsiteY331" fmla="*/ 2693984 h 7881409"/>
              <a:gd name="connsiteX332" fmla="*/ 4628648 w 9262398"/>
              <a:gd name="connsiteY332" fmla="*/ 2693984 h 7881409"/>
              <a:gd name="connsiteX333" fmla="*/ 862822 w 9262398"/>
              <a:gd name="connsiteY333" fmla="*/ 2524704 h 7881409"/>
              <a:gd name="connsiteX334" fmla="*/ 977488 w 9262398"/>
              <a:gd name="connsiteY334" fmla="*/ 2567877 h 7881409"/>
              <a:gd name="connsiteX335" fmla="*/ 1096741 w 9262398"/>
              <a:gd name="connsiteY335" fmla="*/ 2600583 h 7881409"/>
              <a:gd name="connsiteX336" fmla="*/ 1073808 w 9262398"/>
              <a:gd name="connsiteY336" fmla="*/ 2702629 h 7881409"/>
              <a:gd name="connsiteX337" fmla="*/ 945382 w 9262398"/>
              <a:gd name="connsiteY337" fmla="*/ 2667959 h 7881409"/>
              <a:gd name="connsiteX338" fmla="*/ 820887 w 9262398"/>
              <a:gd name="connsiteY338" fmla="*/ 2620862 h 7881409"/>
              <a:gd name="connsiteX339" fmla="*/ 554296 w 9262398"/>
              <a:gd name="connsiteY339" fmla="*/ 2331725 h 7881409"/>
              <a:gd name="connsiteX340" fmla="*/ 651975 w 9262398"/>
              <a:gd name="connsiteY340" fmla="*/ 2407302 h 7881409"/>
              <a:gd name="connsiteX341" fmla="*/ 756865 w 9262398"/>
              <a:gd name="connsiteY341" fmla="*/ 2472364 h 7881409"/>
              <a:gd name="connsiteX342" fmla="*/ 705731 w 9262398"/>
              <a:gd name="connsiteY342" fmla="*/ 2564372 h 7881409"/>
              <a:gd name="connsiteX343" fmla="*/ 592319 w 9262398"/>
              <a:gd name="connsiteY343" fmla="*/ 2494052 h 7881409"/>
              <a:gd name="connsiteX344" fmla="*/ 486773 w 9262398"/>
              <a:gd name="connsiteY344" fmla="*/ 2412560 h 7881409"/>
              <a:gd name="connsiteX345" fmla="*/ 312287 w 9262398"/>
              <a:gd name="connsiteY345" fmla="*/ 2060976 h 7881409"/>
              <a:gd name="connsiteX346" fmla="*/ 384871 w 9262398"/>
              <a:gd name="connsiteY346" fmla="*/ 2160183 h 7881409"/>
              <a:gd name="connsiteX347" fmla="*/ 465955 w 9262398"/>
              <a:gd name="connsiteY347" fmla="*/ 2252211 h 7881409"/>
              <a:gd name="connsiteX348" fmla="*/ 391410 w 9262398"/>
              <a:gd name="connsiteY348" fmla="*/ 2325311 h 7881409"/>
              <a:gd name="connsiteX349" fmla="*/ 303133 w 9262398"/>
              <a:gd name="connsiteY349" fmla="*/ 2226104 h 7881409"/>
              <a:gd name="connsiteX350" fmla="*/ 224664 w 9262398"/>
              <a:gd name="connsiteY350" fmla="*/ 2118412 h 7881409"/>
              <a:gd name="connsiteX351" fmla="*/ 157671 w 9262398"/>
              <a:gd name="connsiteY351" fmla="*/ 1729740 h 7881409"/>
              <a:gd name="connsiteX352" fmla="*/ 198607 w 9262398"/>
              <a:gd name="connsiteY352" fmla="*/ 1845442 h 7881409"/>
              <a:gd name="connsiteX353" fmla="*/ 249938 w 9262398"/>
              <a:gd name="connsiteY353" fmla="*/ 1956569 h 7881409"/>
              <a:gd name="connsiteX354" fmla="*/ 157671 w 9262398"/>
              <a:gd name="connsiteY354" fmla="*/ 2005595 h 7881409"/>
              <a:gd name="connsiteX355" fmla="*/ 101791 w 9262398"/>
              <a:gd name="connsiteY355" fmla="*/ 1885317 h 7881409"/>
              <a:gd name="connsiteX356" fmla="*/ 57607 w 9262398"/>
              <a:gd name="connsiteY356" fmla="*/ 1759809 h 7881409"/>
              <a:gd name="connsiteX357" fmla="*/ 0 w 9262398"/>
              <a:gd name="connsiteY357" fmla="*/ 1369703 h 7881409"/>
              <a:gd name="connsiteX358" fmla="*/ 104739 w 9262398"/>
              <a:gd name="connsiteY358" fmla="*/ 1369703 h 7881409"/>
              <a:gd name="connsiteX359" fmla="*/ 111286 w 9262398"/>
              <a:gd name="connsiteY359" fmla="*/ 1492056 h 7881409"/>
              <a:gd name="connsiteX360" fmla="*/ 128960 w 9262398"/>
              <a:gd name="connsiteY360" fmla="*/ 1613753 h 7881409"/>
              <a:gd name="connsiteX361" fmla="*/ 26185 w 9262398"/>
              <a:gd name="connsiteY361" fmla="*/ 1634036 h 7881409"/>
              <a:gd name="connsiteX362" fmla="*/ 6546 w 9262398"/>
              <a:gd name="connsiteY362" fmla="*/ 1502525 h 7881409"/>
              <a:gd name="connsiteX363" fmla="*/ 59309 w 9262398"/>
              <a:gd name="connsiteY363" fmla="*/ 977983 h 7881409"/>
              <a:gd name="connsiteX364" fmla="*/ 160640 w 9262398"/>
              <a:gd name="connsiteY364" fmla="*/ 1007995 h 7881409"/>
              <a:gd name="connsiteX365" fmla="*/ 131030 w 9262398"/>
              <a:gd name="connsiteY365" fmla="*/ 1126731 h 7881409"/>
              <a:gd name="connsiteX366" fmla="*/ 113264 w 9262398"/>
              <a:gd name="connsiteY366" fmla="*/ 1248080 h 7881409"/>
              <a:gd name="connsiteX367" fmla="*/ 8643 w 9262398"/>
              <a:gd name="connsiteY367" fmla="*/ 1238292 h 7881409"/>
              <a:gd name="connsiteX368" fmla="*/ 27725 w 9262398"/>
              <a:gd name="connsiteY368" fmla="*/ 1107159 h 7881409"/>
              <a:gd name="connsiteX369" fmla="*/ 59309 w 9262398"/>
              <a:gd name="connsiteY369" fmla="*/ 977983 h 7881409"/>
              <a:gd name="connsiteX370" fmla="*/ 223193 w 9262398"/>
              <a:gd name="connsiteY370" fmla="*/ 620825 h 7881409"/>
              <a:gd name="connsiteX371" fmla="*/ 310422 w 9262398"/>
              <a:gd name="connsiteY371" fmla="*/ 678486 h 7881409"/>
              <a:gd name="connsiteX372" fmla="*/ 278525 w 9262398"/>
              <a:gd name="connsiteY372" fmla="*/ 731560 h 7881409"/>
              <a:gd name="connsiteX373" fmla="*/ 248581 w 9262398"/>
              <a:gd name="connsiteY373" fmla="*/ 784634 h 7881409"/>
              <a:gd name="connsiteX374" fmla="*/ 221891 w 9262398"/>
              <a:gd name="connsiteY374" fmla="*/ 840328 h 7881409"/>
              <a:gd name="connsiteX375" fmla="*/ 197154 w 9262398"/>
              <a:gd name="connsiteY375" fmla="*/ 896678 h 7881409"/>
              <a:gd name="connsiteX376" fmla="*/ 100812 w 9262398"/>
              <a:gd name="connsiteY376" fmla="*/ 856710 h 7881409"/>
              <a:gd name="connsiteX377" fmla="*/ 127501 w 9262398"/>
              <a:gd name="connsiteY377" fmla="*/ 795773 h 7881409"/>
              <a:gd name="connsiteX378" fmla="*/ 156144 w 9262398"/>
              <a:gd name="connsiteY378" fmla="*/ 736146 h 7881409"/>
              <a:gd name="connsiteX379" fmla="*/ 189343 w 9262398"/>
              <a:gd name="connsiteY379" fmla="*/ 677830 h 7881409"/>
              <a:gd name="connsiteX380" fmla="*/ 487959 w 9262398"/>
              <a:gd name="connsiteY380" fmla="*/ 324154 h 7881409"/>
              <a:gd name="connsiteX381" fmla="*/ 555246 w 9262398"/>
              <a:gd name="connsiteY381" fmla="*/ 403936 h 7881409"/>
              <a:gd name="connsiteX382" fmla="*/ 465748 w 9262398"/>
              <a:gd name="connsiteY382" fmla="*/ 487641 h 7881409"/>
              <a:gd name="connsiteX383" fmla="*/ 424593 w 9262398"/>
              <a:gd name="connsiteY383" fmla="*/ 533417 h 7881409"/>
              <a:gd name="connsiteX384" fmla="*/ 384090 w 9262398"/>
              <a:gd name="connsiteY384" fmla="*/ 579848 h 7881409"/>
              <a:gd name="connsiteX385" fmla="*/ 302432 w 9262398"/>
              <a:gd name="connsiteY385" fmla="*/ 514452 h 7881409"/>
              <a:gd name="connsiteX386" fmla="*/ 346201 w 9262398"/>
              <a:gd name="connsiteY386" fmla="*/ 464099 h 7881409"/>
              <a:gd name="connsiteX387" fmla="*/ 390623 w 9262398"/>
              <a:gd name="connsiteY387" fmla="*/ 414397 h 7881409"/>
              <a:gd name="connsiteX388" fmla="*/ 487959 w 9262398"/>
              <a:gd name="connsiteY388" fmla="*/ 324154 h 7881409"/>
              <a:gd name="connsiteX389" fmla="*/ 821744 w 9262398"/>
              <a:gd name="connsiteY389" fmla="*/ 116772 h 7881409"/>
              <a:gd name="connsiteX390" fmla="*/ 863440 w 9262398"/>
              <a:gd name="connsiteY390" fmla="*/ 212712 h 7881409"/>
              <a:gd name="connsiteX391" fmla="*/ 753988 w 9262398"/>
              <a:gd name="connsiteY391" fmla="*/ 266879 h 7881409"/>
              <a:gd name="connsiteX392" fmla="*/ 649749 w 9262398"/>
              <a:gd name="connsiteY392" fmla="*/ 332143 h 7881409"/>
              <a:gd name="connsiteX393" fmla="*/ 590463 w 9262398"/>
              <a:gd name="connsiteY393" fmla="*/ 245994 h 7881409"/>
              <a:gd name="connsiteX394" fmla="*/ 702520 w 9262398"/>
              <a:gd name="connsiteY394" fmla="*/ 176163 h 7881409"/>
              <a:gd name="connsiteX395" fmla="*/ 821744 w 9262398"/>
              <a:gd name="connsiteY395" fmla="*/ 116772 h 7881409"/>
              <a:gd name="connsiteX396" fmla="*/ 1202364 w 9262398"/>
              <a:gd name="connsiteY396" fmla="*/ 13082 h 7881409"/>
              <a:gd name="connsiteX397" fmla="*/ 1214832 w 9262398"/>
              <a:gd name="connsiteY397" fmla="*/ 117598 h 7881409"/>
              <a:gd name="connsiteX398" fmla="*/ 1153807 w 9262398"/>
              <a:gd name="connsiteY398" fmla="*/ 126801 h 7881409"/>
              <a:gd name="connsiteX399" fmla="*/ 1093438 w 9262398"/>
              <a:gd name="connsiteY399" fmla="*/ 138633 h 7881409"/>
              <a:gd name="connsiteX400" fmla="*/ 1033726 w 9262398"/>
              <a:gd name="connsiteY400" fmla="*/ 154408 h 7881409"/>
              <a:gd name="connsiteX401" fmla="*/ 974669 w 9262398"/>
              <a:gd name="connsiteY401" fmla="*/ 170842 h 7881409"/>
              <a:gd name="connsiteX402" fmla="*/ 941860 w 9262398"/>
              <a:gd name="connsiteY402" fmla="*/ 70927 h 7881409"/>
              <a:gd name="connsiteX403" fmla="*/ 1005510 w 9262398"/>
              <a:gd name="connsiteY403" fmla="*/ 51863 h 7881409"/>
              <a:gd name="connsiteX404" fmla="*/ 1070472 w 9262398"/>
              <a:gd name="connsiteY404" fmla="*/ 35431 h 7881409"/>
              <a:gd name="connsiteX405" fmla="*/ 1136090 w 9262398"/>
              <a:gd name="connsiteY405" fmla="*/ 22941 h 7881409"/>
              <a:gd name="connsiteX406" fmla="*/ 4378059 w 9262398"/>
              <a:gd name="connsiteY406" fmla="*/ 1561 h 7881409"/>
              <a:gd name="connsiteX407" fmla="*/ 4633753 w 9262398"/>
              <a:gd name="connsiteY407" fmla="*/ 1561 h 7881409"/>
              <a:gd name="connsiteX408" fmla="*/ 4633753 w 9262398"/>
              <a:gd name="connsiteY408" fmla="*/ 107476 h 7881409"/>
              <a:gd name="connsiteX409" fmla="*/ 4378059 w 9262398"/>
              <a:gd name="connsiteY409" fmla="*/ 107476 h 7881409"/>
              <a:gd name="connsiteX410" fmla="*/ 3997859 w 9262398"/>
              <a:gd name="connsiteY410" fmla="*/ 1561 h 7881409"/>
              <a:gd name="connsiteX411" fmla="*/ 4253553 w 9262398"/>
              <a:gd name="connsiteY411" fmla="*/ 1561 h 7881409"/>
              <a:gd name="connsiteX412" fmla="*/ 4253553 w 9262398"/>
              <a:gd name="connsiteY412" fmla="*/ 107476 h 7881409"/>
              <a:gd name="connsiteX413" fmla="*/ 3997859 w 9262398"/>
              <a:gd name="connsiteY413" fmla="*/ 107476 h 7881409"/>
              <a:gd name="connsiteX414" fmla="*/ 3617660 w 9262398"/>
              <a:gd name="connsiteY414" fmla="*/ 1561 h 7881409"/>
              <a:gd name="connsiteX415" fmla="*/ 3873352 w 9262398"/>
              <a:gd name="connsiteY415" fmla="*/ 1561 h 7881409"/>
              <a:gd name="connsiteX416" fmla="*/ 3873352 w 9262398"/>
              <a:gd name="connsiteY416" fmla="*/ 107476 h 7881409"/>
              <a:gd name="connsiteX417" fmla="*/ 3617660 w 9262398"/>
              <a:gd name="connsiteY417" fmla="*/ 107476 h 7881409"/>
              <a:gd name="connsiteX418" fmla="*/ 3237460 w 9262398"/>
              <a:gd name="connsiteY418" fmla="*/ 1561 h 7881409"/>
              <a:gd name="connsiteX419" fmla="*/ 3493152 w 9262398"/>
              <a:gd name="connsiteY419" fmla="*/ 1561 h 7881409"/>
              <a:gd name="connsiteX420" fmla="*/ 3493152 w 9262398"/>
              <a:gd name="connsiteY420" fmla="*/ 107476 h 7881409"/>
              <a:gd name="connsiteX421" fmla="*/ 3237460 w 9262398"/>
              <a:gd name="connsiteY421" fmla="*/ 107476 h 7881409"/>
              <a:gd name="connsiteX422" fmla="*/ 2854381 w 9262398"/>
              <a:gd name="connsiteY422" fmla="*/ 1561 h 7881409"/>
              <a:gd name="connsiteX423" fmla="*/ 3110073 w 9262398"/>
              <a:gd name="connsiteY423" fmla="*/ 1561 h 7881409"/>
              <a:gd name="connsiteX424" fmla="*/ 3110073 w 9262398"/>
              <a:gd name="connsiteY424" fmla="*/ 107476 h 7881409"/>
              <a:gd name="connsiteX425" fmla="*/ 2854381 w 9262398"/>
              <a:gd name="connsiteY425" fmla="*/ 107476 h 7881409"/>
              <a:gd name="connsiteX426" fmla="*/ 2474181 w 9262398"/>
              <a:gd name="connsiteY426" fmla="*/ 1561 h 7881409"/>
              <a:gd name="connsiteX427" fmla="*/ 2729873 w 9262398"/>
              <a:gd name="connsiteY427" fmla="*/ 1561 h 7881409"/>
              <a:gd name="connsiteX428" fmla="*/ 2729873 w 9262398"/>
              <a:gd name="connsiteY428" fmla="*/ 107476 h 7881409"/>
              <a:gd name="connsiteX429" fmla="*/ 2474181 w 9262398"/>
              <a:gd name="connsiteY429" fmla="*/ 107476 h 7881409"/>
              <a:gd name="connsiteX430" fmla="*/ 2093982 w 9262398"/>
              <a:gd name="connsiteY430" fmla="*/ 1561 h 7881409"/>
              <a:gd name="connsiteX431" fmla="*/ 2349674 w 9262398"/>
              <a:gd name="connsiteY431" fmla="*/ 1561 h 7881409"/>
              <a:gd name="connsiteX432" fmla="*/ 2349674 w 9262398"/>
              <a:gd name="connsiteY432" fmla="*/ 107475 h 7881409"/>
              <a:gd name="connsiteX433" fmla="*/ 2093982 w 9262398"/>
              <a:gd name="connsiteY433" fmla="*/ 107475 h 7881409"/>
              <a:gd name="connsiteX434" fmla="*/ 1713782 w 9262398"/>
              <a:gd name="connsiteY434" fmla="*/ 1561 h 7881409"/>
              <a:gd name="connsiteX435" fmla="*/ 1969474 w 9262398"/>
              <a:gd name="connsiteY435" fmla="*/ 1561 h 7881409"/>
              <a:gd name="connsiteX436" fmla="*/ 1969474 w 9262398"/>
              <a:gd name="connsiteY436" fmla="*/ 107475 h 7881409"/>
              <a:gd name="connsiteX437" fmla="*/ 1713782 w 9262398"/>
              <a:gd name="connsiteY437" fmla="*/ 107475 h 7881409"/>
              <a:gd name="connsiteX438" fmla="*/ 1395843 w 9262398"/>
              <a:gd name="connsiteY438" fmla="*/ 0 h 7881409"/>
              <a:gd name="connsiteX439" fmla="*/ 1459524 w 9262398"/>
              <a:gd name="connsiteY439" fmla="*/ 0 h 7881409"/>
              <a:gd name="connsiteX440" fmla="*/ 1586396 w 9262398"/>
              <a:gd name="connsiteY440" fmla="*/ 0 h 7881409"/>
              <a:gd name="connsiteX441" fmla="*/ 1586396 w 9262398"/>
              <a:gd name="connsiteY441" fmla="*/ 106154 h 7881409"/>
              <a:gd name="connsiteX442" fmla="*/ 1459524 w 9262398"/>
              <a:gd name="connsiteY442" fmla="*/ 106154 h 7881409"/>
              <a:gd name="connsiteX443" fmla="*/ 1333952 w 9262398"/>
              <a:gd name="connsiteY443" fmla="*/ 107473 h 7881409"/>
              <a:gd name="connsiteX444" fmla="*/ 1330699 w 9262398"/>
              <a:gd name="connsiteY444" fmla="*/ 1978 h 7881409"/>
              <a:gd name="connsiteX445" fmla="*/ 1395843 w 9262398"/>
              <a:gd name="connsiteY445" fmla="*/ 0 h 7881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</a:cxnLst>
            <a:rect l="l" t="t" r="r" b="b"/>
            <a:pathLst>
              <a:path w="9262398" h="7881409">
                <a:moveTo>
                  <a:pt x="4254208" y="7775497"/>
                </a:moveTo>
                <a:lnTo>
                  <a:pt x="4509900" y="7775497"/>
                </a:lnTo>
                <a:lnTo>
                  <a:pt x="4509900" y="7881409"/>
                </a:lnTo>
                <a:lnTo>
                  <a:pt x="4254208" y="7881409"/>
                </a:lnTo>
                <a:close/>
                <a:moveTo>
                  <a:pt x="3871126" y="7775497"/>
                </a:moveTo>
                <a:lnTo>
                  <a:pt x="4126822" y="7775497"/>
                </a:lnTo>
                <a:lnTo>
                  <a:pt x="4126822" y="7881409"/>
                </a:lnTo>
                <a:lnTo>
                  <a:pt x="3871126" y="7881409"/>
                </a:lnTo>
                <a:close/>
                <a:moveTo>
                  <a:pt x="3490926" y="7775497"/>
                </a:moveTo>
                <a:lnTo>
                  <a:pt x="3746622" y="7775497"/>
                </a:lnTo>
                <a:lnTo>
                  <a:pt x="3746622" y="7881409"/>
                </a:lnTo>
                <a:lnTo>
                  <a:pt x="3490926" y="7881409"/>
                </a:lnTo>
                <a:close/>
                <a:moveTo>
                  <a:pt x="3110726" y="7775497"/>
                </a:moveTo>
                <a:lnTo>
                  <a:pt x="3366420" y="7775497"/>
                </a:lnTo>
                <a:lnTo>
                  <a:pt x="3366420" y="7881409"/>
                </a:lnTo>
                <a:lnTo>
                  <a:pt x="3110726" y="7881409"/>
                </a:lnTo>
                <a:close/>
                <a:moveTo>
                  <a:pt x="2730526" y="7775497"/>
                </a:moveTo>
                <a:lnTo>
                  <a:pt x="2986220" y="7775497"/>
                </a:lnTo>
                <a:lnTo>
                  <a:pt x="2986220" y="7881409"/>
                </a:lnTo>
                <a:lnTo>
                  <a:pt x="2730526" y="7881409"/>
                </a:lnTo>
                <a:close/>
                <a:moveTo>
                  <a:pt x="2350327" y="7775497"/>
                </a:moveTo>
                <a:lnTo>
                  <a:pt x="2606023" y="7775497"/>
                </a:lnTo>
                <a:lnTo>
                  <a:pt x="2606023" y="7881409"/>
                </a:lnTo>
                <a:lnTo>
                  <a:pt x="2350327" y="7881409"/>
                </a:lnTo>
                <a:close/>
                <a:moveTo>
                  <a:pt x="1970127" y="7775497"/>
                </a:moveTo>
                <a:lnTo>
                  <a:pt x="2225821" y="7775497"/>
                </a:lnTo>
                <a:lnTo>
                  <a:pt x="2225821" y="7881409"/>
                </a:lnTo>
                <a:lnTo>
                  <a:pt x="1970127" y="7881409"/>
                </a:lnTo>
                <a:close/>
                <a:moveTo>
                  <a:pt x="1587048" y="7775497"/>
                </a:moveTo>
                <a:lnTo>
                  <a:pt x="1842740" y="7775497"/>
                </a:lnTo>
                <a:lnTo>
                  <a:pt x="1842740" y="7881409"/>
                </a:lnTo>
                <a:lnTo>
                  <a:pt x="1587048" y="7881409"/>
                </a:lnTo>
                <a:close/>
                <a:moveTo>
                  <a:pt x="1213506" y="7766854"/>
                </a:moveTo>
                <a:cubicBezTo>
                  <a:pt x="1295210" y="7775916"/>
                  <a:pt x="1376261" y="7777210"/>
                  <a:pt x="1462540" y="7776563"/>
                </a:cubicBezTo>
                <a:lnTo>
                  <a:pt x="1462540" y="7880771"/>
                </a:lnTo>
                <a:cubicBezTo>
                  <a:pt x="1378875" y="7881419"/>
                  <a:pt x="1288674" y="7879477"/>
                  <a:pt x="1201087" y="7869768"/>
                </a:cubicBezTo>
                <a:close/>
                <a:moveTo>
                  <a:pt x="862822" y="7668924"/>
                </a:moveTo>
                <a:cubicBezTo>
                  <a:pt x="900170" y="7685869"/>
                  <a:pt x="939484" y="7697601"/>
                  <a:pt x="977488" y="7712591"/>
                </a:cubicBezTo>
                <a:cubicBezTo>
                  <a:pt x="1016802" y="7725626"/>
                  <a:pt x="1056771" y="7733447"/>
                  <a:pt x="1096741" y="7744527"/>
                </a:cubicBezTo>
                <a:lnTo>
                  <a:pt x="1073808" y="7846851"/>
                </a:lnTo>
                <a:cubicBezTo>
                  <a:pt x="1031217" y="7834468"/>
                  <a:pt x="987317" y="7825995"/>
                  <a:pt x="945382" y="7811657"/>
                </a:cubicBezTo>
                <a:cubicBezTo>
                  <a:pt x="903447" y="7796015"/>
                  <a:pt x="860856" y="7782980"/>
                  <a:pt x="820887" y="7764731"/>
                </a:cubicBezTo>
                <a:close/>
                <a:moveTo>
                  <a:pt x="554296" y="7478824"/>
                </a:moveTo>
                <a:cubicBezTo>
                  <a:pt x="585108" y="7505512"/>
                  <a:pt x="619853" y="7528294"/>
                  <a:pt x="651975" y="7553028"/>
                </a:cubicBezTo>
                <a:cubicBezTo>
                  <a:pt x="685409" y="7576461"/>
                  <a:pt x="722121" y="7595989"/>
                  <a:pt x="756865" y="7617469"/>
                </a:cubicBezTo>
                <a:lnTo>
                  <a:pt x="705731" y="7708597"/>
                </a:lnTo>
                <a:cubicBezTo>
                  <a:pt x="668364" y="7685815"/>
                  <a:pt x="629030" y="7664335"/>
                  <a:pt x="592319" y="7638949"/>
                </a:cubicBezTo>
                <a:cubicBezTo>
                  <a:pt x="556918" y="7612262"/>
                  <a:pt x="520207" y="7587527"/>
                  <a:pt x="486773" y="7558236"/>
                </a:cubicBezTo>
                <a:close/>
                <a:moveTo>
                  <a:pt x="312287" y="7205196"/>
                </a:moveTo>
                <a:cubicBezTo>
                  <a:pt x="334520" y="7239873"/>
                  <a:pt x="360676" y="7271279"/>
                  <a:pt x="384871" y="7304648"/>
                </a:cubicBezTo>
                <a:cubicBezTo>
                  <a:pt x="410373" y="7336709"/>
                  <a:pt x="439145" y="7365497"/>
                  <a:pt x="465955" y="7396903"/>
                </a:cubicBezTo>
                <a:lnTo>
                  <a:pt x="391410" y="7469530"/>
                </a:lnTo>
                <a:cubicBezTo>
                  <a:pt x="361984" y="7436815"/>
                  <a:pt x="330597" y="7405409"/>
                  <a:pt x="303133" y="7370077"/>
                </a:cubicBezTo>
                <a:cubicBezTo>
                  <a:pt x="276976" y="7334091"/>
                  <a:pt x="248205" y="7300068"/>
                  <a:pt x="224664" y="7262774"/>
                </a:cubicBezTo>
                <a:close/>
                <a:moveTo>
                  <a:pt x="157671" y="6873960"/>
                </a:moveTo>
                <a:cubicBezTo>
                  <a:pt x="168717" y="6913181"/>
                  <a:pt x="184961" y="6951095"/>
                  <a:pt x="198607" y="6989662"/>
                </a:cubicBezTo>
                <a:cubicBezTo>
                  <a:pt x="212901" y="7027576"/>
                  <a:pt x="232394" y="7064182"/>
                  <a:pt x="249938" y="7101443"/>
                </a:cubicBezTo>
                <a:lnTo>
                  <a:pt x="157671" y="7149815"/>
                </a:lnTo>
                <a:cubicBezTo>
                  <a:pt x="139478" y="7109940"/>
                  <a:pt x="118035" y="7070719"/>
                  <a:pt x="101791" y="7029537"/>
                </a:cubicBezTo>
                <a:cubicBezTo>
                  <a:pt x="87496" y="6987701"/>
                  <a:pt x="69953" y="6946519"/>
                  <a:pt x="57607" y="6904030"/>
                </a:cubicBezTo>
                <a:close/>
                <a:moveTo>
                  <a:pt x="0" y="6513923"/>
                </a:moveTo>
                <a:lnTo>
                  <a:pt x="104739" y="6513923"/>
                </a:lnTo>
                <a:lnTo>
                  <a:pt x="111286" y="6636930"/>
                </a:lnTo>
                <a:cubicBezTo>
                  <a:pt x="115868" y="6676842"/>
                  <a:pt x="123069" y="6718062"/>
                  <a:pt x="128960" y="6757974"/>
                </a:cubicBezTo>
                <a:lnTo>
                  <a:pt x="26185" y="6778257"/>
                </a:lnTo>
                <a:cubicBezTo>
                  <a:pt x="19639" y="6734419"/>
                  <a:pt x="11783" y="6690582"/>
                  <a:pt x="6546" y="6646744"/>
                </a:cubicBezTo>
                <a:close/>
                <a:moveTo>
                  <a:pt x="59309" y="6122203"/>
                </a:moveTo>
                <a:lnTo>
                  <a:pt x="160640" y="6152214"/>
                </a:lnTo>
                <a:cubicBezTo>
                  <a:pt x="151428" y="6192010"/>
                  <a:pt x="138926" y="6231155"/>
                  <a:pt x="131030" y="6271604"/>
                </a:cubicBezTo>
                <a:cubicBezTo>
                  <a:pt x="125108" y="6312053"/>
                  <a:pt x="117870" y="6351850"/>
                  <a:pt x="113264" y="6392299"/>
                </a:cubicBezTo>
                <a:lnTo>
                  <a:pt x="8643" y="6383165"/>
                </a:lnTo>
                <a:cubicBezTo>
                  <a:pt x="13249" y="6338801"/>
                  <a:pt x="21145" y="6295090"/>
                  <a:pt x="27725" y="6251379"/>
                </a:cubicBezTo>
                <a:cubicBezTo>
                  <a:pt x="36279" y="6208320"/>
                  <a:pt x="49439" y="6165914"/>
                  <a:pt x="59309" y="6122203"/>
                </a:cubicBezTo>
                <a:close/>
                <a:moveTo>
                  <a:pt x="223193" y="5765045"/>
                </a:moveTo>
                <a:lnTo>
                  <a:pt x="310422" y="5823361"/>
                </a:lnTo>
                <a:lnTo>
                  <a:pt x="278525" y="5875780"/>
                </a:lnTo>
                <a:cubicBezTo>
                  <a:pt x="268760" y="5893471"/>
                  <a:pt x="257043" y="5910507"/>
                  <a:pt x="248581" y="5929509"/>
                </a:cubicBezTo>
                <a:lnTo>
                  <a:pt x="221891" y="5984549"/>
                </a:lnTo>
                <a:cubicBezTo>
                  <a:pt x="213429" y="6002895"/>
                  <a:pt x="203013" y="6021242"/>
                  <a:pt x="197154" y="6040899"/>
                </a:cubicBezTo>
                <a:lnTo>
                  <a:pt x="100812" y="6001585"/>
                </a:lnTo>
                <a:cubicBezTo>
                  <a:pt x="107322" y="5979962"/>
                  <a:pt x="118388" y="5960960"/>
                  <a:pt x="127501" y="5940648"/>
                </a:cubicBezTo>
                <a:lnTo>
                  <a:pt x="156144" y="5880366"/>
                </a:lnTo>
                <a:cubicBezTo>
                  <a:pt x="165257" y="5860054"/>
                  <a:pt x="178277" y="5841707"/>
                  <a:pt x="189343" y="5822706"/>
                </a:cubicBezTo>
                <a:close/>
                <a:moveTo>
                  <a:pt x="487959" y="5468372"/>
                </a:moveTo>
                <a:lnTo>
                  <a:pt x="555246" y="5548154"/>
                </a:lnTo>
                <a:cubicBezTo>
                  <a:pt x="525196" y="5576273"/>
                  <a:pt x="493839" y="5602431"/>
                  <a:pt x="465748" y="5632513"/>
                </a:cubicBezTo>
                <a:lnTo>
                  <a:pt x="424593" y="5677635"/>
                </a:lnTo>
                <a:cubicBezTo>
                  <a:pt x="410874" y="5693330"/>
                  <a:pt x="395849" y="5707717"/>
                  <a:pt x="384090" y="5724066"/>
                </a:cubicBezTo>
                <a:lnTo>
                  <a:pt x="302432" y="5658671"/>
                </a:lnTo>
                <a:cubicBezTo>
                  <a:pt x="315497" y="5640360"/>
                  <a:pt x="331176" y="5625320"/>
                  <a:pt x="346201" y="5608317"/>
                </a:cubicBezTo>
                <a:lnTo>
                  <a:pt x="390623" y="5559271"/>
                </a:lnTo>
                <a:cubicBezTo>
                  <a:pt x="421326" y="5526573"/>
                  <a:pt x="455296" y="5498453"/>
                  <a:pt x="487959" y="5468372"/>
                </a:cubicBezTo>
                <a:close/>
                <a:moveTo>
                  <a:pt x="821744" y="5260991"/>
                </a:moveTo>
                <a:lnTo>
                  <a:pt x="863440" y="5356276"/>
                </a:lnTo>
                <a:cubicBezTo>
                  <a:pt x="826956" y="5374550"/>
                  <a:pt x="789169" y="5390866"/>
                  <a:pt x="753988" y="5411098"/>
                </a:cubicBezTo>
                <a:cubicBezTo>
                  <a:pt x="719459" y="5432635"/>
                  <a:pt x="682975" y="5452214"/>
                  <a:pt x="649749" y="5476362"/>
                </a:cubicBezTo>
                <a:lnTo>
                  <a:pt x="590463" y="5390214"/>
                </a:lnTo>
                <a:cubicBezTo>
                  <a:pt x="625644" y="5364108"/>
                  <a:pt x="665385" y="5343223"/>
                  <a:pt x="702520" y="5319728"/>
                </a:cubicBezTo>
                <a:cubicBezTo>
                  <a:pt x="740958" y="5297539"/>
                  <a:pt x="782003" y="5280570"/>
                  <a:pt x="821744" y="5260991"/>
                </a:cubicBezTo>
                <a:close/>
                <a:moveTo>
                  <a:pt x="7416780" y="5217788"/>
                </a:moveTo>
                <a:lnTo>
                  <a:pt x="7672472" y="5217788"/>
                </a:lnTo>
                <a:lnTo>
                  <a:pt x="7672472" y="5323696"/>
                </a:lnTo>
                <a:lnTo>
                  <a:pt x="7416780" y="5323696"/>
                </a:lnTo>
                <a:close/>
                <a:moveTo>
                  <a:pt x="7036580" y="5217788"/>
                </a:moveTo>
                <a:lnTo>
                  <a:pt x="7292272" y="5217788"/>
                </a:lnTo>
                <a:lnTo>
                  <a:pt x="7292272" y="5323696"/>
                </a:lnTo>
                <a:lnTo>
                  <a:pt x="7036580" y="5323696"/>
                </a:lnTo>
                <a:close/>
                <a:moveTo>
                  <a:pt x="6656380" y="5217788"/>
                </a:moveTo>
                <a:lnTo>
                  <a:pt x="6912070" y="5217788"/>
                </a:lnTo>
                <a:lnTo>
                  <a:pt x="6912070" y="5323696"/>
                </a:lnTo>
                <a:lnTo>
                  <a:pt x="6656380" y="5323696"/>
                </a:lnTo>
                <a:close/>
                <a:moveTo>
                  <a:pt x="6276181" y="5217788"/>
                </a:moveTo>
                <a:lnTo>
                  <a:pt x="6531873" y="5217788"/>
                </a:lnTo>
                <a:lnTo>
                  <a:pt x="6531873" y="5323696"/>
                </a:lnTo>
                <a:lnTo>
                  <a:pt x="6276181" y="5323696"/>
                </a:lnTo>
                <a:close/>
                <a:moveTo>
                  <a:pt x="5895981" y="5217788"/>
                </a:moveTo>
                <a:lnTo>
                  <a:pt x="6151673" y="5217788"/>
                </a:lnTo>
                <a:lnTo>
                  <a:pt x="6151673" y="5323696"/>
                </a:lnTo>
                <a:lnTo>
                  <a:pt x="5895981" y="5323696"/>
                </a:lnTo>
                <a:close/>
                <a:moveTo>
                  <a:pt x="5515781" y="5217788"/>
                </a:moveTo>
                <a:lnTo>
                  <a:pt x="5771473" y="5217788"/>
                </a:lnTo>
                <a:lnTo>
                  <a:pt x="5771473" y="5323696"/>
                </a:lnTo>
                <a:lnTo>
                  <a:pt x="5515781" y="5323696"/>
                </a:lnTo>
                <a:close/>
                <a:moveTo>
                  <a:pt x="5135581" y="5217788"/>
                </a:moveTo>
                <a:lnTo>
                  <a:pt x="5391273" y="5217788"/>
                </a:lnTo>
                <a:lnTo>
                  <a:pt x="5391273" y="5323696"/>
                </a:lnTo>
                <a:lnTo>
                  <a:pt x="5135581" y="5323696"/>
                </a:lnTo>
                <a:close/>
                <a:moveTo>
                  <a:pt x="4752499" y="5217788"/>
                </a:moveTo>
                <a:lnTo>
                  <a:pt x="5008193" y="5217788"/>
                </a:lnTo>
                <a:lnTo>
                  <a:pt x="5008193" y="5323696"/>
                </a:lnTo>
                <a:lnTo>
                  <a:pt x="4752499" y="5323696"/>
                </a:lnTo>
                <a:close/>
                <a:moveTo>
                  <a:pt x="8045394" y="5209145"/>
                </a:moveTo>
                <a:lnTo>
                  <a:pt x="8058434" y="5312059"/>
                </a:lnTo>
                <a:cubicBezTo>
                  <a:pt x="7970413" y="5321768"/>
                  <a:pt x="7880436" y="5323709"/>
                  <a:pt x="7796979" y="5323062"/>
                </a:cubicBezTo>
                <a:lnTo>
                  <a:pt x="7796979" y="5219501"/>
                </a:lnTo>
                <a:cubicBezTo>
                  <a:pt x="7883696" y="5220148"/>
                  <a:pt x="7964545" y="5218206"/>
                  <a:pt x="8045394" y="5209145"/>
                </a:cubicBezTo>
                <a:close/>
                <a:moveTo>
                  <a:pt x="1202364" y="5157300"/>
                </a:moveTo>
                <a:lnTo>
                  <a:pt x="1214832" y="5262039"/>
                </a:lnTo>
                <a:lnTo>
                  <a:pt x="1153807" y="5271204"/>
                </a:lnTo>
                <a:cubicBezTo>
                  <a:pt x="1133465" y="5274477"/>
                  <a:pt x="1113124" y="5276441"/>
                  <a:pt x="1093438" y="5282332"/>
                </a:cubicBezTo>
                <a:lnTo>
                  <a:pt x="1033726" y="5298043"/>
                </a:lnTo>
                <a:cubicBezTo>
                  <a:pt x="1014040" y="5303280"/>
                  <a:pt x="993042" y="5306553"/>
                  <a:pt x="974669" y="5315063"/>
                </a:cubicBezTo>
                <a:lnTo>
                  <a:pt x="941860" y="5215561"/>
                </a:lnTo>
                <a:cubicBezTo>
                  <a:pt x="962202" y="5207051"/>
                  <a:pt x="984512" y="5202469"/>
                  <a:pt x="1005510" y="5196577"/>
                </a:cubicBezTo>
                <a:lnTo>
                  <a:pt x="1070472" y="5180211"/>
                </a:lnTo>
                <a:cubicBezTo>
                  <a:pt x="1092126" y="5173665"/>
                  <a:pt x="1113780" y="5171701"/>
                  <a:pt x="1136090" y="5167774"/>
                </a:cubicBezTo>
                <a:close/>
                <a:moveTo>
                  <a:pt x="1459524" y="5147098"/>
                </a:moveTo>
                <a:lnTo>
                  <a:pt x="1586396" y="5147098"/>
                </a:lnTo>
                <a:lnTo>
                  <a:pt x="1586396" y="5252593"/>
                </a:lnTo>
                <a:lnTo>
                  <a:pt x="1459524" y="5252593"/>
                </a:lnTo>
                <a:cubicBezTo>
                  <a:pt x="1417233" y="5253253"/>
                  <a:pt x="1373641" y="5251275"/>
                  <a:pt x="1333952" y="5254571"/>
                </a:cubicBezTo>
                <a:lnTo>
                  <a:pt x="1330699" y="5148417"/>
                </a:lnTo>
                <a:cubicBezTo>
                  <a:pt x="1375592" y="5145780"/>
                  <a:pt x="1416582" y="5147758"/>
                  <a:pt x="1459524" y="5147098"/>
                </a:cubicBezTo>
                <a:close/>
                <a:moveTo>
                  <a:pt x="4378059" y="5145779"/>
                </a:moveTo>
                <a:lnTo>
                  <a:pt x="4633753" y="5145779"/>
                </a:lnTo>
                <a:lnTo>
                  <a:pt x="4633753" y="5251689"/>
                </a:lnTo>
                <a:lnTo>
                  <a:pt x="4378059" y="5251689"/>
                </a:lnTo>
                <a:close/>
                <a:moveTo>
                  <a:pt x="3997859" y="5145779"/>
                </a:moveTo>
                <a:lnTo>
                  <a:pt x="4253553" y="5145779"/>
                </a:lnTo>
                <a:lnTo>
                  <a:pt x="4253553" y="5251689"/>
                </a:lnTo>
                <a:lnTo>
                  <a:pt x="3997859" y="5251689"/>
                </a:lnTo>
                <a:close/>
                <a:moveTo>
                  <a:pt x="3617660" y="5145779"/>
                </a:moveTo>
                <a:lnTo>
                  <a:pt x="3873352" y="5145779"/>
                </a:lnTo>
                <a:lnTo>
                  <a:pt x="3873352" y="5251689"/>
                </a:lnTo>
                <a:lnTo>
                  <a:pt x="3617660" y="5251689"/>
                </a:lnTo>
                <a:close/>
                <a:moveTo>
                  <a:pt x="3237460" y="5145779"/>
                </a:moveTo>
                <a:lnTo>
                  <a:pt x="3493152" y="5145779"/>
                </a:lnTo>
                <a:lnTo>
                  <a:pt x="3493152" y="5251689"/>
                </a:lnTo>
                <a:lnTo>
                  <a:pt x="3237460" y="5251689"/>
                </a:lnTo>
                <a:close/>
                <a:moveTo>
                  <a:pt x="2854381" y="5145779"/>
                </a:moveTo>
                <a:lnTo>
                  <a:pt x="3110073" y="5145779"/>
                </a:lnTo>
                <a:lnTo>
                  <a:pt x="3110073" y="5251689"/>
                </a:lnTo>
                <a:lnTo>
                  <a:pt x="2854381" y="5251689"/>
                </a:lnTo>
                <a:close/>
                <a:moveTo>
                  <a:pt x="2474181" y="5145779"/>
                </a:moveTo>
                <a:lnTo>
                  <a:pt x="2729873" y="5145779"/>
                </a:lnTo>
                <a:lnTo>
                  <a:pt x="2729873" y="5251689"/>
                </a:lnTo>
                <a:lnTo>
                  <a:pt x="2474181" y="5251689"/>
                </a:lnTo>
                <a:close/>
                <a:moveTo>
                  <a:pt x="2093982" y="5145779"/>
                </a:moveTo>
                <a:lnTo>
                  <a:pt x="2349674" y="5145779"/>
                </a:lnTo>
                <a:lnTo>
                  <a:pt x="2349674" y="5251689"/>
                </a:lnTo>
                <a:lnTo>
                  <a:pt x="2093982" y="5251689"/>
                </a:lnTo>
                <a:close/>
                <a:moveTo>
                  <a:pt x="1713782" y="5145779"/>
                </a:moveTo>
                <a:lnTo>
                  <a:pt x="1969474" y="5145779"/>
                </a:lnTo>
                <a:lnTo>
                  <a:pt x="1969474" y="5251689"/>
                </a:lnTo>
                <a:lnTo>
                  <a:pt x="1713782" y="5251689"/>
                </a:lnTo>
                <a:close/>
                <a:moveTo>
                  <a:pt x="8399576" y="5114097"/>
                </a:moveTo>
                <a:lnTo>
                  <a:pt x="8441512" y="5209601"/>
                </a:lnTo>
                <a:cubicBezTo>
                  <a:pt x="8400888" y="5228570"/>
                  <a:pt x="8358296" y="5241653"/>
                  <a:pt x="8317018" y="5256698"/>
                </a:cubicBezTo>
                <a:cubicBezTo>
                  <a:pt x="8275082" y="5271743"/>
                  <a:pt x="8231182" y="5280247"/>
                  <a:pt x="8187936" y="5292022"/>
                </a:cubicBezTo>
                <a:lnTo>
                  <a:pt x="8165658" y="5189976"/>
                </a:lnTo>
                <a:cubicBezTo>
                  <a:pt x="8205628" y="5178856"/>
                  <a:pt x="8245596" y="5171007"/>
                  <a:pt x="8284910" y="5157270"/>
                </a:cubicBezTo>
                <a:cubicBezTo>
                  <a:pt x="8322914" y="5142879"/>
                  <a:pt x="8362228" y="5130450"/>
                  <a:pt x="8399576" y="5114097"/>
                </a:cubicBezTo>
                <a:close/>
                <a:moveTo>
                  <a:pt x="8707616" y="4921115"/>
                </a:moveTo>
                <a:lnTo>
                  <a:pt x="8775630" y="5000526"/>
                </a:lnTo>
                <a:cubicBezTo>
                  <a:pt x="8742276" y="5029167"/>
                  <a:pt x="8705000" y="5053901"/>
                  <a:pt x="8669684" y="5081240"/>
                </a:cubicBezTo>
                <a:cubicBezTo>
                  <a:pt x="8633716" y="5106626"/>
                  <a:pt x="8594476" y="5127455"/>
                  <a:pt x="8557200" y="5150888"/>
                </a:cubicBezTo>
                <a:lnTo>
                  <a:pt x="8505536" y="5059760"/>
                </a:lnTo>
                <a:cubicBezTo>
                  <a:pt x="8540850" y="5038279"/>
                  <a:pt x="8576818" y="5018752"/>
                  <a:pt x="8610172" y="4995319"/>
                </a:cubicBezTo>
                <a:cubicBezTo>
                  <a:pt x="8642870" y="4969933"/>
                  <a:pt x="8676878" y="4947802"/>
                  <a:pt x="8707616" y="4921115"/>
                </a:cubicBezTo>
                <a:close/>
                <a:moveTo>
                  <a:pt x="8950112" y="4647487"/>
                </a:moveTo>
                <a:lnTo>
                  <a:pt x="9037736" y="4704923"/>
                </a:lnTo>
                <a:cubicBezTo>
                  <a:pt x="9014194" y="4742778"/>
                  <a:pt x="8986076" y="4776717"/>
                  <a:pt x="8959920" y="4812615"/>
                </a:cubicBezTo>
                <a:cubicBezTo>
                  <a:pt x="8932456" y="4847207"/>
                  <a:pt x="8901068" y="4878535"/>
                  <a:pt x="8871644" y="4911822"/>
                </a:cubicBezTo>
                <a:lnTo>
                  <a:pt x="8796444" y="4838722"/>
                </a:lnTo>
                <a:cubicBezTo>
                  <a:pt x="8823254" y="4808046"/>
                  <a:pt x="8852680" y="4779328"/>
                  <a:pt x="8878182" y="4746694"/>
                </a:cubicBezTo>
                <a:cubicBezTo>
                  <a:pt x="8901722" y="4713407"/>
                  <a:pt x="8928532" y="4682079"/>
                  <a:pt x="8950112" y="4647487"/>
                </a:cubicBezTo>
                <a:close/>
                <a:moveTo>
                  <a:pt x="9104392" y="4316252"/>
                </a:moveTo>
                <a:lnTo>
                  <a:pt x="9204794" y="4345668"/>
                </a:lnTo>
                <a:cubicBezTo>
                  <a:pt x="9192406" y="4388811"/>
                  <a:pt x="9175456" y="4429339"/>
                  <a:pt x="9161112" y="4471175"/>
                </a:cubicBezTo>
                <a:cubicBezTo>
                  <a:pt x="9144814" y="4512357"/>
                  <a:pt x="9123300" y="4551579"/>
                  <a:pt x="9104392" y="4592107"/>
                </a:cubicBezTo>
                <a:lnTo>
                  <a:pt x="9012468" y="4543081"/>
                </a:lnTo>
                <a:cubicBezTo>
                  <a:pt x="9029418" y="4505821"/>
                  <a:pt x="9048976" y="4469868"/>
                  <a:pt x="9063972" y="4431954"/>
                </a:cubicBezTo>
                <a:cubicBezTo>
                  <a:pt x="9077662" y="4393387"/>
                  <a:pt x="9093310" y="4355473"/>
                  <a:pt x="9104392" y="4316252"/>
                </a:cubicBezTo>
                <a:close/>
                <a:moveTo>
                  <a:pt x="9157006" y="3956215"/>
                </a:moveTo>
                <a:lnTo>
                  <a:pt x="9262398" y="3956215"/>
                </a:lnTo>
                <a:lnTo>
                  <a:pt x="9255852" y="4088709"/>
                </a:lnTo>
                <a:cubicBezTo>
                  <a:pt x="9250616" y="4133091"/>
                  <a:pt x="9242760" y="4176821"/>
                  <a:pt x="9236214" y="4220550"/>
                </a:cubicBezTo>
                <a:lnTo>
                  <a:pt x="9133440" y="4200317"/>
                </a:lnTo>
                <a:cubicBezTo>
                  <a:pt x="9139332" y="4159851"/>
                  <a:pt x="9145878" y="4119385"/>
                  <a:pt x="9151114" y="4078919"/>
                </a:cubicBezTo>
                <a:close/>
                <a:moveTo>
                  <a:pt x="9205534" y="3564495"/>
                </a:moveTo>
                <a:cubicBezTo>
                  <a:pt x="9216018" y="3607657"/>
                  <a:pt x="9229120" y="3650166"/>
                  <a:pt x="9236982" y="3693329"/>
                </a:cubicBezTo>
                <a:cubicBezTo>
                  <a:pt x="9243534" y="3737146"/>
                  <a:pt x="9252052" y="3780962"/>
                  <a:pt x="9256638" y="3824779"/>
                </a:cubicBezTo>
                <a:lnTo>
                  <a:pt x="9151810" y="3834589"/>
                </a:lnTo>
                <a:cubicBezTo>
                  <a:pt x="9147224" y="3794042"/>
                  <a:pt x="9140018" y="3753495"/>
                  <a:pt x="9134120" y="3713602"/>
                </a:cubicBezTo>
                <a:cubicBezTo>
                  <a:pt x="9126914" y="3673710"/>
                  <a:pt x="9114466" y="3633817"/>
                  <a:pt x="9104638" y="3594578"/>
                </a:cubicBezTo>
                <a:close/>
                <a:moveTo>
                  <a:pt x="9036060" y="3207336"/>
                </a:moveTo>
                <a:lnTo>
                  <a:pt x="9070456" y="3264341"/>
                </a:lnTo>
                <a:cubicBezTo>
                  <a:pt x="9081488" y="3283343"/>
                  <a:pt x="9094466" y="3301690"/>
                  <a:pt x="9102904" y="3322657"/>
                </a:cubicBezTo>
                <a:lnTo>
                  <a:pt x="9132106" y="3382283"/>
                </a:lnTo>
                <a:cubicBezTo>
                  <a:pt x="9141192" y="3402596"/>
                  <a:pt x="9152224" y="3422253"/>
                  <a:pt x="9158714" y="3443220"/>
                </a:cubicBezTo>
                <a:lnTo>
                  <a:pt x="9062018" y="3483190"/>
                </a:lnTo>
                <a:cubicBezTo>
                  <a:pt x="9056178" y="3462877"/>
                  <a:pt x="9045796" y="3445186"/>
                  <a:pt x="9037358" y="3426839"/>
                </a:cubicBezTo>
                <a:lnTo>
                  <a:pt x="9011400" y="3371144"/>
                </a:lnTo>
                <a:cubicBezTo>
                  <a:pt x="9002964" y="3352143"/>
                  <a:pt x="8991282" y="3335107"/>
                  <a:pt x="8980900" y="3317415"/>
                </a:cubicBezTo>
                <a:lnTo>
                  <a:pt x="8949100" y="3264996"/>
                </a:lnTo>
                <a:close/>
                <a:moveTo>
                  <a:pt x="8775094" y="2910664"/>
                </a:moveTo>
                <a:cubicBezTo>
                  <a:pt x="8807104" y="2941321"/>
                  <a:pt x="8841728" y="2969369"/>
                  <a:pt x="8871778" y="3001984"/>
                </a:cubicBezTo>
                <a:lnTo>
                  <a:pt x="8916854" y="3050905"/>
                </a:lnTo>
                <a:cubicBezTo>
                  <a:pt x="8931226" y="3067212"/>
                  <a:pt x="8947556" y="3082867"/>
                  <a:pt x="8959968" y="3101131"/>
                </a:cubicBezTo>
                <a:lnTo>
                  <a:pt x="8878310" y="3166359"/>
                </a:lnTo>
                <a:cubicBezTo>
                  <a:pt x="8867206" y="3149400"/>
                  <a:pt x="8852180" y="3135702"/>
                  <a:pt x="8838462" y="3120047"/>
                </a:cubicBezTo>
                <a:lnTo>
                  <a:pt x="8797306" y="3074387"/>
                </a:lnTo>
                <a:cubicBezTo>
                  <a:pt x="8769216" y="3044382"/>
                  <a:pt x="8737206" y="3018943"/>
                  <a:pt x="8707156" y="2990895"/>
                </a:cubicBezTo>
                <a:close/>
                <a:moveTo>
                  <a:pt x="8440658" y="2703283"/>
                </a:moveTo>
                <a:cubicBezTo>
                  <a:pt x="8479748" y="2722862"/>
                  <a:pt x="8520792" y="2740483"/>
                  <a:pt x="8559232" y="2762020"/>
                </a:cubicBezTo>
                <a:cubicBezTo>
                  <a:pt x="8597018" y="2786168"/>
                  <a:pt x="8636108" y="2807053"/>
                  <a:pt x="8671940" y="2832506"/>
                </a:cubicBezTo>
                <a:lnTo>
                  <a:pt x="8612002" y="2918654"/>
                </a:lnTo>
                <a:cubicBezTo>
                  <a:pt x="8579428" y="2894506"/>
                  <a:pt x="8542944" y="2875580"/>
                  <a:pt x="8508414" y="2853390"/>
                </a:cubicBezTo>
                <a:cubicBezTo>
                  <a:pt x="8473232" y="2833158"/>
                  <a:pt x="8435446" y="2817495"/>
                  <a:pt x="8398962" y="2799221"/>
                </a:cubicBezTo>
                <a:close/>
                <a:moveTo>
                  <a:pt x="4254208" y="2631277"/>
                </a:moveTo>
                <a:lnTo>
                  <a:pt x="4509900" y="2631277"/>
                </a:lnTo>
                <a:lnTo>
                  <a:pt x="4509900" y="2737185"/>
                </a:lnTo>
                <a:lnTo>
                  <a:pt x="4254208" y="2737185"/>
                </a:lnTo>
                <a:close/>
                <a:moveTo>
                  <a:pt x="3871126" y="2631277"/>
                </a:moveTo>
                <a:lnTo>
                  <a:pt x="4126822" y="2631277"/>
                </a:lnTo>
                <a:lnTo>
                  <a:pt x="4126822" y="2737185"/>
                </a:lnTo>
                <a:lnTo>
                  <a:pt x="3871126" y="2737185"/>
                </a:lnTo>
                <a:close/>
                <a:moveTo>
                  <a:pt x="3490926" y="2631277"/>
                </a:moveTo>
                <a:lnTo>
                  <a:pt x="3746622" y="2631277"/>
                </a:lnTo>
                <a:lnTo>
                  <a:pt x="3746622" y="2737185"/>
                </a:lnTo>
                <a:lnTo>
                  <a:pt x="3490926" y="2737185"/>
                </a:lnTo>
                <a:close/>
                <a:moveTo>
                  <a:pt x="3110726" y="2631277"/>
                </a:moveTo>
                <a:lnTo>
                  <a:pt x="3366420" y="2631277"/>
                </a:lnTo>
                <a:lnTo>
                  <a:pt x="3366420" y="2737185"/>
                </a:lnTo>
                <a:lnTo>
                  <a:pt x="3110726" y="2737185"/>
                </a:lnTo>
                <a:close/>
                <a:moveTo>
                  <a:pt x="2730526" y="2631277"/>
                </a:moveTo>
                <a:lnTo>
                  <a:pt x="2986220" y="2631277"/>
                </a:lnTo>
                <a:lnTo>
                  <a:pt x="2986220" y="2737185"/>
                </a:lnTo>
                <a:lnTo>
                  <a:pt x="2730526" y="2737185"/>
                </a:lnTo>
                <a:close/>
                <a:moveTo>
                  <a:pt x="2350327" y="2631277"/>
                </a:moveTo>
                <a:lnTo>
                  <a:pt x="2606023" y="2631277"/>
                </a:lnTo>
                <a:lnTo>
                  <a:pt x="2606023" y="2737185"/>
                </a:lnTo>
                <a:lnTo>
                  <a:pt x="2350327" y="2737185"/>
                </a:lnTo>
                <a:close/>
                <a:moveTo>
                  <a:pt x="1970127" y="2631277"/>
                </a:moveTo>
                <a:lnTo>
                  <a:pt x="2225821" y="2631277"/>
                </a:lnTo>
                <a:lnTo>
                  <a:pt x="2225821" y="2737185"/>
                </a:lnTo>
                <a:lnTo>
                  <a:pt x="1970127" y="2737185"/>
                </a:lnTo>
                <a:close/>
                <a:moveTo>
                  <a:pt x="1587048" y="2631277"/>
                </a:moveTo>
                <a:lnTo>
                  <a:pt x="1842740" y="2631277"/>
                </a:lnTo>
                <a:lnTo>
                  <a:pt x="1842740" y="2737185"/>
                </a:lnTo>
                <a:lnTo>
                  <a:pt x="1587048" y="2737185"/>
                </a:lnTo>
                <a:close/>
                <a:moveTo>
                  <a:pt x="1213506" y="2622634"/>
                </a:moveTo>
                <a:cubicBezTo>
                  <a:pt x="1295210" y="2631695"/>
                  <a:pt x="1376261" y="2633637"/>
                  <a:pt x="1462540" y="2632990"/>
                </a:cubicBezTo>
                <a:lnTo>
                  <a:pt x="1462540" y="2736551"/>
                </a:lnTo>
                <a:cubicBezTo>
                  <a:pt x="1378875" y="2737198"/>
                  <a:pt x="1288674" y="2735257"/>
                  <a:pt x="1201087" y="2725548"/>
                </a:cubicBezTo>
                <a:close/>
                <a:moveTo>
                  <a:pt x="8060657" y="2599592"/>
                </a:moveTo>
                <a:lnTo>
                  <a:pt x="8126119" y="2609452"/>
                </a:lnTo>
                <a:cubicBezTo>
                  <a:pt x="8148376" y="2613396"/>
                  <a:pt x="8170634" y="2615368"/>
                  <a:pt x="8192236" y="2621941"/>
                </a:cubicBezTo>
                <a:lnTo>
                  <a:pt x="8256388" y="2639032"/>
                </a:lnTo>
                <a:cubicBezTo>
                  <a:pt x="8277990" y="2644948"/>
                  <a:pt x="8299592" y="2648892"/>
                  <a:pt x="8320540" y="2657437"/>
                </a:cubicBezTo>
                <a:lnTo>
                  <a:pt x="8287810" y="2757352"/>
                </a:lnTo>
                <a:cubicBezTo>
                  <a:pt x="8268826" y="2749464"/>
                  <a:pt x="8248532" y="2746178"/>
                  <a:pt x="8228240" y="2740262"/>
                </a:cubicBezTo>
                <a:lnTo>
                  <a:pt x="8168670" y="2725143"/>
                </a:lnTo>
                <a:cubicBezTo>
                  <a:pt x="8149031" y="2719227"/>
                  <a:pt x="8128738" y="2716598"/>
                  <a:pt x="8108444" y="2713968"/>
                </a:cubicBezTo>
                <a:lnTo>
                  <a:pt x="8047565" y="2704108"/>
                </a:lnTo>
                <a:close/>
                <a:moveTo>
                  <a:pt x="7673125" y="2589389"/>
                </a:moveTo>
                <a:lnTo>
                  <a:pt x="7800648" y="2589389"/>
                </a:lnTo>
                <a:cubicBezTo>
                  <a:pt x="7843590" y="2590049"/>
                  <a:pt x="7884580" y="2588071"/>
                  <a:pt x="7928822" y="2591367"/>
                </a:cubicBezTo>
                <a:lnTo>
                  <a:pt x="7926220" y="2696862"/>
                </a:lnTo>
                <a:cubicBezTo>
                  <a:pt x="7886531" y="2693566"/>
                  <a:pt x="7842289" y="2695544"/>
                  <a:pt x="7800648" y="2695544"/>
                </a:cubicBezTo>
                <a:lnTo>
                  <a:pt x="7673125" y="2695544"/>
                </a:lnTo>
                <a:close/>
                <a:moveTo>
                  <a:pt x="7292925" y="2588070"/>
                </a:moveTo>
                <a:lnTo>
                  <a:pt x="7548621" y="2588070"/>
                </a:lnTo>
                <a:lnTo>
                  <a:pt x="7548621" y="2693984"/>
                </a:lnTo>
                <a:lnTo>
                  <a:pt x="7292925" y="2693984"/>
                </a:lnTo>
                <a:close/>
                <a:moveTo>
                  <a:pt x="6912726" y="2588070"/>
                </a:moveTo>
                <a:lnTo>
                  <a:pt x="7168422" y="2588070"/>
                </a:lnTo>
                <a:lnTo>
                  <a:pt x="7168422" y="2693984"/>
                </a:lnTo>
                <a:lnTo>
                  <a:pt x="6912726" y="2693984"/>
                </a:lnTo>
                <a:close/>
                <a:moveTo>
                  <a:pt x="6532526" y="2588070"/>
                </a:moveTo>
                <a:lnTo>
                  <a:pt x="6788220" y="2588070"/>
                </a:lnTo>
                <a:lnTo>
                  <a:pt x="6788220" y="2693984"/>
                </a:lnTo>
                <a:lnTo>
                  <a:pt x="6532526" y="2693984"/>
                </a:lnTo>
                <a:close/>
                <a:moveTo>
                  <a:pt x="6149447" y="2588070"/>
                </a:moveTo>
                <a:lnTo>
                  <a:pt x="6405141" y="2588070"/>
                </a:lnTo>
                <a:lnTo>
                  <a:pt x="6405141" y="2693984"/>
                </a:lnTo>
                <a:lnTo>
                  <a:pt x="6149447" y="2693984"/>
                </a:lnTo>
                <a:close/>
                <a:moveTo>
                  <a:pt x="5772126" y="2588070"/>
                </a:moveTo>
                <a:lnTo>
                  <a:pt x="6027820" y="2588070"/>
                </a:lnTo>
                <a:lnTo>
                  <a:pt x="6027820" y="2693984"/>
                </a:lnTo>
                <a:lnTo>
                  <a:pt x="5772126" y="2693984"/>
                </a:lnTo>
                <a:close/>
                <a:moveTo>
                  <a:pt x="5389047" y="2588070"/>
                </a:moveTo>
                <a:lnTo>
                  <a:pt x="5644739" y="2588070"/>
                </a:lnTo>
                <a:lnTo>
                  <a:pt x="5644739" y="2693984"/>
                </a:lnTo>
                <a:lnTo>
                  <a:pt x="5389047" y="2693984"/>
                </a:lnTo>
                <a:close/>
                <a:moveTo>
                  <a:pt x="5008848" y="2588070"/>
                </a:moveTo>
                <a:lnTo>
                  <a:pt x="5264542" y="2588070"/>
                </a:lnTo>
                <a:lnTo>
                  <a:pt x="5264542" y="2693984"/>
                </a:lnTo>
                <a:lnTo>
                  <a:pt x="5008848" y="2693984"/>
                </a:lnTo>
                <a:close/>
                <a:moveTo>
                  <a:pt x="4628648" y="2588070"/>
                </a:moveTo>
                <a:lnTo>
                  <a:pt x="4884338" y="2588070"/>
                </a:lnTo>
                <a:lnTo>
                  <a:pt x="4884338" y="2693984"/>
                </a:lnTo>
                <a:lnTo>
                  <a:pt x="4628648" y="2693984"/>
                </a:lnTo>
                <a:close/>
                <a:moveTo>
                  <a:pt x="862822" y="2524704"/>
                </a:moveTo>
                <a:cubicBezTo>
                  <a:pt x="900170" y="2541711"/>
                  <a:pt x="939484" y="2553486"/>
                  <a:pt x="977488" y="2567877"/>
                </a:cubicBezTo>
                <a:cubicBezTo>
                  <a:pt x="1016802" y="2581614"/>
                  <a:pt x="1056771" y="2588809"/>
                  <a:pt x="1096741" y="2600583"/>
                </a:cubicBezTo>
                <a:lnTo>
                  <a:pt x="1073808" y="2702629"/>
                </a:lnTo>
                <a:cubicBezTo>
                  <a:pt x="1031217" y="2690854"/>
                  <a:pt x="987317" y="2682350"/>
                  <a:pt x="945382" y="2667959"/>
                </a:cubicBezTo>
                <a:cubicBezTo>
                  <a:pt x="903447" y="2651606"/>
                  <a:pt x="860856" y="2638523"/>
                  <a:pt x="820887" y="2620862"/>
                </a:cubicBezTo>
                <a:close/>
                <a:moveTo>
                  <a:pt x="554296" y="2331725"/>
                </a:moveTo>
                <a:cubicBezTo>
                  <a:pt x="585108" y="2359327"/>
                  <a:pt x="619853" y="2381672"/>
                  <a:pt x="651975" y="2407302"/>
                </a:cubicBezTo>
                <a:cubicBezTo>
                  <a:pt x="685409" y="2430961"/>
                  <a:pt x="722121" y="2450677"/>
                  <a:pt x="756865" y="2472364"/>
                </a:cubicBezTo>
                <a:lnTo>
                  <a:pt x="705731" y="2564372"/>
                </a:lnTo>
                <a:cubicBezTo>
                  <a:pt x="668364" y="2540713"/>
                  <a:pt x="629030" y="2519025"/>
                  <a:pt x="592319" y="2494052"/>
                </a:cubicBezTo>
                <a:cubicBezTo>
                  <a:pt x="556918" y="2467107"/>
                  <a:pt x="520207" y="2441476"/>
                  <a:pt x="486773" y="2412560"/>
                </a:cubicBezTo>
                <a:close/>
                <a:moveTo>
                  <a:pt x="312287" y="2060976"/>
                </a:moveTo>
                <a:cubicBezTo>
                  <a:pt x="334520" y="2096220"/>
                  <a:pt x="360676" y="2126896"/>
                  <a:pt x="384871" y="2160183"/>
                </a:cubicBezTo>
                <a:cubicBezTo>
                  <a:pt x="410373" y="2192817"/>
                  <a:pt x="439145" y="2221535"/>
                  <a:pt x="465955" y="2252211"/>
                </a:cubicBezTo>
                <a:lnTo>
                  <a:pt x="391410" y="2325311"/>
                </a:lnTo>
                <a:cubicBezTo>
                  <a:pt x="361984" y="2292024"/>
                  <a:pt x="330597" y="2260696"/>
                  <a:pt x="303133" y="2226104"/>
                </a:cubicBezTo>
                <a:cubicBezTo>
                  <a:pt x="276976" y="2190206"/>
                  <a:pt x="248205" y="2156267"/>
                  <a:pt x="224664" y="2118412"/>
                </a:cubicBezTo>
                <a:close/>
                <a:moveTo>
                  <a:pt x="157671" y="1729740"/>
                </a:moveTo>
                <a:cubicBezTo>
                  <a:pt x="168717" y="1768307"/>
                  <a:pt x="184961" y="1806875"/>
                  <a:pt x="198607" y="1845442"/>
                </a:cubicBezTo>
                <a:cubicBezTo>
                  <a:pt x="212901" y="1883356"/>
                  <a:pt x="232394" y="1919309"/>
                  <a:pt x="249938" y="1956569"/>
                </a:cubicBezTo>
                <a:lnTo>
                  <a:pt x="157671" y="2005595"/>
                </a:lnTo>
                <a:cubicBezTo>
                  <a:pt x="139478" y="1965067"/>
                  <a:pt x="118035" y="1925845"/>
                  <a:pt x="101791" y="1885317"/>
                </a:cubicBezTo>
                <a:cubicBezTo>
                  <a:pt x="87496" y="1842827"/>
                  <a:pt x="69953" y="1802299"/>
                  <a:pt x="57607" y="1759809"/>
                </a:cubicBezTo>
                <a:close/>
                <a:moveTo>
                  <a:pt x="0" y="1369703"/>
                </a:moveTo>
                <a:lnTo>
                  <a:pt x="104739" y="1369703"/>
                </a:lnTo>
                <a:lnTo>
                  <a:pt x="111286" y="1492056"/>
                </a:lnTo>
                <a:cubicBezTo>
                  <a:pt x="115868" y="1532622"/>
                  <a:pt x="123069" y="1573187"/>
                  <a:pt x="128960" y="1613753"/>
                </a:cubicBezTo>
                <a:lnTo>
                  <a:pt x="26185" y="1634036"/>
                </a:lnTo>
                <a:cubicBezTo>
                  <a:pt x="19639" y="1590199"/>
                  <a:pt x="11783" y="1546363"/>
                  <a:pt x="6546" y="1502525"/>
                </a:cubicBezTo>
                <a:close/>
                <a:moveTo>
                  <a:pt x="59309" y="977983"/>
                </a:moveTo>
                <a:lnTo>
                  <a:pt x="160640" y="1007995"/>
                </a:lnTo>
                <a:cubicBezTo>
                  <a:pt x="151428" y="1047790"/>
                  <a:pt x="138926" y="1086935"/>
                  <a:pt x="131030" y="1126731"/>
                </a:cubicBezTo>
                <a:cubicBezTo>
                  <a:pt x="125108" y="1167181"/>
                  <a:pt x="117870" y="1207630"/>
                  <a:pt x="113264" y="1248080"/>
                </a:cubicBezTo>
                <a:lnTo>
                  <a:pt x="8643" y="1238292"/>
                </a:lnTo>
                <a:cubicBezTo>
                  <a:pt x="13249" y="1194582"/>
                  <a:pt x="21145" y="1150871"/>
                  <a:pt x="27725" y="1107159"/>
                </a:cubicBezTo>
                <a:cubicBezTo>
                  <a:pt x="36279" y="1063448"/>
                  <a:pt x="49439" y="1021042"/>
                  <a:pt x="59309" y="977983"/>
                </a:cubicBezTo>
                <a:close/>
                <a:moveTo>
                  <a:pt x="223193" y="620825"/>
                </a:moveTo>
                <a:lnTo>
                  <a:pt x="310422" y="678486"/>
                </a:lnTo>
                <a:lnTo>
                  <a:pt x="278525" y="731560"/>
                </a:lnTo>
                <a:cubicBezTo>
                  <a:pt x="268760" y="749251"/>
                  <a:pt x="257043" y="765631"/>
                  <a:pt x="248581" y="784634"/>
                </a:cubicBezTo>
                <a:lnTo>
                  <a:pt x="221891" y="840328"/>
                </a:lnTo>
                <a:cubicBezTo>
                  <a:pt x="213429" y="858676"/>
                  <a:pt x="203013" y="877021"/>
                  <a:pt x="197154" y="896678"/>
                </a:cubicBezTo>
                <a:lnTo>
                  <a:pt x="100812" y="856710"/>
                </a:lnTo>
                <a:cubicBezTo>
                  <a:pt x="107322" y="835742"/>
                  <a:pt x="118388" y="816085"/>
                  <a:pt x="127501" y="795773"/>
                </a:cubicBezTo>
                <a:lnTo>
                  <a:pt x="156144" y="736146"/>
                </a:lnTo>
                <a:cubicBezTo>
                  <a:pt x="165257" y="715834"/>
                  <a:pt x="178277" y="696832"/>
                  <a:pt x="189343" y="677830"/>
                </a:cubicBezTo>
                <a:close/>
                <a:moveTo>
                  <a:pt x="487959" y="324154"/>
                </a:moveTo>
                <a:lnTo>
                  <a:pt x="555246" y="403936"/>
                </a:lnTo>
                <a:cubicBezTo>
                  <a:pt x="525196" y="432056"/>
                  <a:pt x="493839" y="458212"/>
                  <a:pt x="465748" y="487641"/>
                </a:cubicBezTo>
                <a:lnTo>
                  <a:pt x="424593" y="533417"/>
                </a:lnTo>
                <a:cubicBezTo>
                  <a:pt x="410874" y="548457"/>
                  <a:pt x="395849" y="562844"/>
                  <a:pt x="384090" y="579848"/>
                </a:cubicBezTo>
                <a:lnTo>
                  <a:pt x="302432" y="514452"/>
                </a:lnTo>
                <a:cubicBezTo>
                  <a:pt x="315497" y="496141"/>
                  <a:pt x="331176" y="480446"/>
                  <a:pt x="346201" y="464099"/>
                </a:cubicBezTo>
                <a:lnTo>
                  <a:pt x="390623" y="414397"/>
                </a:lnTo>
                <a:cubicBezTo>
                  <a:pt x="421326" y="382356"/>
                  <a:pt x="455296" y="354236"/>
                  <a:pt x="487959" y="324154"/>
                </a:cubicBezTo>
                <a:close/>
                <a:moveTo>
                  <a:pt x="821744" y="116772"/>
                </a:moveTo>
                <a:lnTo>
                  <a:pt x="863440" y="212712"/>
                </a:lnTo>
                <a:cubicBezTo>
                  <a:pt x="826956" y="230984"/>
                  <a:pt x="789169" y="246649"/>
                  <a:pt x="753988" y="266879"/>
                </a:cubicBezTo>
                <a:cubicBezTo>
                  <a:pt x="719459" y="289069"/>
                  <a:pt x="682975" y="307995"/>
                  <a:pt x="649749" y="332143"/>
                </a:cubicBezTo>
                <a:lnTo>
                  <a:pt x="590463" y="245994"/>
                </a:lnTo>
                <a:cubicBezTo>
                  <a:pt x="625644" y="220543"/>
                  <a:pt x="665385" y="199658"/>
                  <a:pt x="702520" y="176163"/>
                </a:cubicBezTo>
                <a:cubicBezTo>
                  <a:pt x="740958" y="153973"/>
                  <a:pt x="782003" y="136351"/>
                  <a:pt x="821744" y="116772"/>
                </a:cubicBezTo>
                <a:close/>
                <a:moveTo>
                  <a:pt x="1202364" y="13082"/>
                </a:moveTo>
                <a:lnTo>
                  <a:pt x="1214832" y="117598"/>
                </a:lnTo>
                <a:lnTo>
                  <a:pt x="1153807" y="126801"/>
                </a:lnTo>
                <a:cubicBezTo>
                  <a:pt x="1133465" y="130745"/>
                  <a:pt x="1113124" y="132716"/>
                  <a:pt x="1093438" y="138633"/>
                </a:cubicBezTo>
                <a:lnTo>
                  <a:pt x="1033726" y="154408"/>
                </a:lnTo>
                <a:cubicBezTo>
                  <a:pt x="1014040" y="159668"/>
                  <a:pt x="993042" y="162953"/>
                  <a:pt x="974669" y="170842"/>
                </a:cubicBezTo>
                <a:lnTo>
                  <a:pt x="941860" y="70927"/>
                </a:lnTo>
                <a:cubicBezTo>
                  <a:pt x="962202" y="62381"/>
                  <a:pt x="984512" y="58437"/>
                  <a:pt x="1005510" y="51863"/>
                </a:cubicBezTo>
                <a:lnTo>
                  <a:pt x="1070472" y="35431"/>
                </a:lnTo>
                <a:cubicBezTo>
                  <a:pt x="1092126" y="29514"/>
                  <a:pt x="1113780" y="26885"/>
                  <a:pt x="1136090" y="22941"/>
                </a:cubicBezTo>
                <a:close/>
                <a:moveTo>
                  <a:pt x="4378059" y="1561"/>
                </a:moveTo>
                <a:lnTo>
                  <a:pt x="4633753" y="1561"/>
                </a:lnTo>
                <a:lnTo>
                  <a:pt x="4633753" y="107476"/>
                </a:lnTo>
                <a:lnTo>
                  <a:pt x="4378059" y="107476"/>
                </a:lnTo>
                <a:close/>
                <a:moveTo>
                  <a:pt x="3997859" y="1561"/>
                </a:moveTo>
                <a:lnTo>
                  <a:pt x="4253553" y="1561"/>
                </a:lnTo>
                <a:lnTo>
                  <a:pt x="4253553" y="107476"/>
                </a:lnTo>
                <a:lnTo>
                  <a:pt x="3997859" y="107476"/>
                </a:lnTo>
                <a:close/>
                <a:moveTo>
                  <a:pt x="3617660" y="1561"/>
                </a:moveTo>
                <a:lnTo>
                  <a:pt x="3873352" y="1561"/>
                </a:lnTo>
                <a:lnTo>
                  <a:pt x="3873352" y="107476"/>
                </a:lnTo>
                <a:lnTo>
                  <a:pt x="3617660" y="107476"/>
                </a:lnTo>
                <a:close/>
                <a:moveTo>
                  <a:pt x="3237460" y="1561"/>
                </a:moveTo>
                <a:lnTo>
                  <a:pt x="3493152" y="1561"/>
                </a:lnTo>
                <a:lnTo>
                  <a:pt x="3493152" y="107476"/>
                </a:lnTo>
                <a:lnTo>
                  <a:pt x="3237460" y="107476"/>
                </a:lnTo>
                <a:close/>
                <a:moveTo>
                  <a:pt x="2854381" y="1561"/>
                </a:moveTo>
                <a:lnTo>
                  <a:pt x="3110073" y="1561"/>
                </a:lnTo>
                <a:lnTo>
                  <a:pt x="3110073" y="107476"/>
                </a:lnTo>
                <a:lnTo>
                  <a:pt x="2854381" y="107476"/>
                </a:lnTo>
                <a:close/>
                <a:moveTo>
                  <a:pt x="2474181" y="1561"/>
                </a:moveTo>
                <a:lnTo>
                  <a:pt x="2729873" y="1561"/>
                </a:lnTo>
                <a:lnTo>
                  <a:pt x="2729873" y="107476"/>
                </a:lnTo>
                <a:lnTo>
                  <a:pt x="2474181" y="107476"/>
                </a:lnTo>
                <a:close/>
                <a:moveTo>
                  <a:pt x="2093982" y="1561"/>
                </a:moveTo>
                <a:lnTo>
                  <a:pt x="2349674" y="1561"/>
                </a:lnTo>
                <a:lnTo>
                  <a:pt x="2349674" y="107475"/>
                </a:lnTo>
                <a:lnTo>
                  <a:pt x="2093982" y="107475"/>
                </a:lnTo>
                <a:close/>
                <a:moveTo>
                  <a:pt x="1713782" y="1561"/>
                </a:moveTo>
                <a:lnTo>
                  <a:pt x="1969474" y="1561"/>
                </a:lnTo>
                <a:lnTo>
                  <a:pt x="1969474" y="107475"/>
                </a:lnTo>
                <a:lnTo>
                  <a:pt x="1713782" y="107475"/>
                </a:lnTo>
                <a:close/>
                <a:moveTo>
                  <a:pt x="1395843" y="0"/>
                </a:moveTo>
                <a:cubicBezTo>
                  <a:pt x="1417070" y="0"/>
                  <a:pt x="1438053" y="329"/>
                  <a:pt x="1459524" y="0"/>
                </a:cubicBezTo>
                <a:lnTo>
                  <a:pt x="1586396" y="0"/>
                </a:lnTo>
                <a:lnTo>
                  <a:pt x="1586396" y="106154"/>
                </a:lnTo>
                <a:lnTo>
                  <a:pt x="1459524" y="106154"/>
                </a:lnTo>
                <a:cubicBezTo>
                  <a:pt x="1417233" y="106813"/>
                  <a:pt x="1373641" y="104835"/>
                  <a:pt x="1333952" y="107473"/>
                </a:cubicBezTo>
                <a:lnTo>
                  <a:pt x="1330699" y="1978"/>
                </a:lnTo>
                <a:cubicBezTo>
                  <a:pt x="1353146" y="329"/>
                  <a:pt x="1374616" y="0"/>
                  <a:pt x="1395843" y="0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4" name="Freeform 85">
            <a:extLst>
              <a:ext uri="{FF2B5EF4-FFF2-40B4-BE49-F238E27FC236}">
                <a16:creationId xmlns:a16="http://schemas.microsoft.com/office/drawing/2014/main" id="{C32F49CF-42F8-914E-AF57-934DC3D90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1259" y="1543554"/>
            <a:ext cx="4970189" cy="1142173"/>
          </a:xfrm>
          <a:prstGeom prst="homePlat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5" name="Freeform 86">
            <a:extLst>
              <a:ext uri="{FF2B5EF4-FFF2-40B4-BE49-F238E27FC236}">
                <a16:creationId xmlns:a16="http://schemas.microsoft.com/office/drawing/2014/main" id="{2E09E171-23B4-FA4F-BAAB-6EEFD38ED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947" y="1234441"/>
            <a:ext cx="1460561" cy="1142173"/>
          </a:xfrm>
          <a:custGeom>
            <a:avLst/>
            <a:gdLst>
              <a:gd name="T0" fmla="*/ 0 w 4165"/>
              <a:gd name="T1" fmla="*/ 3259 h 3260"/>
              <a:gd name="T2" fmla="*/ 4164 w 4165"/>
              <a:gd name="T3" fmla="*/ 3259 h 3260"/>
              <a:gd name="T4" fmla="*/ 4164 w 4165"/>
              <a:gd name="T5" fmla="*/ 0 h 3260"/>
              <a:gd name="T6" fmla="*/ 0 w 4165"/>
              <a:gd name="T7" fmla="*/ 0 h 3260"/>
              <a:gd name="T8" fmla="*/ 0 w 4165"/>
              <a:gd name="T9" fmla="*/ 3259 h 3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65" h="3260">
                <a:moveTo>
                  <a:pt x="0" y="3259"/>
                </a:moveTo>
                <a:lnTo>
                  <a:pt x="4164" y="3259"/>
                </a:lnTo>
                <a:lnTo>
                  <a:pt x="4164" y="0"/>
                </a:lnTo>
                <a:lnTo>
                  <a:pt x="0" y="0"/>
                </a:lnTo>
                <a:lnTo>
                  <a:pt x="0" y="3259"/>
                </a:ln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6" name="Freeform 87">
            <a:extLst>
              <a:ext uri="{FF2B5EF4-FFF2-40B4-BE49-F238E27FC236}">
                <a16:creationId xmlns:a16="http://schemas.microsoft.com/office/drawing/2014/main" id="{62844530-6958-0347-BDBC-17574D5DCB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1259" y="2376614"/>
            <a:ext cx="924249" cy="309113"/>
          </a:xfrm>
          <a:custGeom>
            <a:avLst/>
            <a:gdLst>
              <a:gd name="T0" fmla="*/ 0 w 2637"/>
              <a:gd name="T1" fmla="*/ 882 h 883"/>
              <a:gd name="T2" fmla="*/ 2636 w 2637"/>
              <a:gd name="T3" fmla="*/ 0 h 883"/>
              <a:gd name="T4" fmla="*/ 0 w 2637"/>
              <a:gd name="T5" fmla="*/ 0 h 883"/>
              <a:gd name="T6" fmla="*/ 0 w 2637"/>
              <a:gd name="T7" fmla="*/ 882 h 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37" h="883">
                <a:moveTo>
                  <a:pt x="0" y="882"/>
                </a:moveTo>
                <a:lnTo>
                  <a:pt x="2636" y="0"/>
                </a:lnTo>
                <a:lnTo>
                  <a:pt x="0" y="0"/>
                </a:lnTo>
                <a:lnTo>
                  <a:pt x="0" y="882"/>
                </a:ln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7" name="Freeform 88">
            <a:extLst>
              <a:ext uri="{FF2B5EF4-FFF2-40B4-BE49-F238E27FC236}">
                <a16:creationId xmlns:a16="http://schemas.microsoft.com/office/drawing/2014/main" id="{D4248D21-70E5-344D-9158-296D76273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5897" y="1795482"/>
            <a:ext cx="641410" cy="641410"/>
          </a:xfrm>
          <a:custGeom>
            <a:avLst/>
            <a:gdLst>
              <a:gd name="T0" fmla="*/ 0 w 1828"/>
              <a:gd name="T1" fmla="*/ 913 h 1828"/>
              <a:gd name="T2" fmla="*/ 0 w 1828"/>
              <a:gd name="T3" fmla="*/ 913 h 1828"/>
              <a:gd name="T4" fmla="*/ 913 w 1828"/>
              <a:gd name="T5" fmla="*/ 1827 h 1828"/>
              <a:gd name="T6" fmla="*/ 913 w 1828"/>
              <a:gd name="T7" fmla="*/ 1827 h 1828"/>
              <a:gd name="T8" fmla="*/ 1827 w 1828"/>
              <a:gd name="T9" fmla="*/ 913 h 1828"/>
              <a:gd name="T10" fmla="*/ 1827 w 1828"/>
              <a:gd name="T11" fmla="*/ 913 h 1828"/>
              <a:gd name="T12" fmla="*/ 913 w 1828"/>
              <a:gd name="T13" fmla="*/ 0 h 1828"/>
              <a:gd name="T14" fmla="*/ 913 w 1828"/>
              <a:gd name="T15" fmla="*/ 0 h 1828"/>
              <a:gd name="T16" fmla="*/ 0 w 1828"/>
              <a:gd name="T17" fmla="*/ 913 h 18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28" h="1828">
                <a:moveTo>
                  <a:pt x="0" y="913"/>
                </a:moveTo>
                <a:lnTo>
                  <a:pt x="0" y="913"/>
                </a:lnTo>
                <a:cubicBezTo>
                  <a:pt x="0" y="1418"/>
                  <a:pt x="409" y="1827"/>
                  <a:pt x="913" y="1827"/>
                </a:cubicBezTo>
                <a:lnTo>
                  <a:pt x="913" y="1827"/>
                </a:lnTo>
                <a:cubicBezTo>
                  <a:pt x="1418" y="1827"/>
                  <a:pt x="1827" y="1418"/>
                  <a:pt x="1827" y="913"/>
                </a:cubicBezTo>
                <a:lnTo>
                  <a:pt x="1827" y="913"/>
                </a:lnTo>
                <a:cubicBezTo>
                  <a:pt x="1827" y="408"/>
                  <a:pt x="1418" y="0"/>
                  <a:pt x="913" y="0"/>
                </a:cubicBezTo>
                <a:lnTo>
                  <a:pt x="913" y="0"/>
                </a:lnTo>
                <a:cubicBezTo>
                  <a:pt x="409" y="0"/>
                  <a:pt x="0" y="408"/>
                  <a:pt x="0" y="91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8" name="Freeform 89">
            <a:extLst>
              <a:ext uri="{FF2B5EF4-FFF2-40B4-BE49-F238E27FC236}">
                <a16:creationId xmlns:a16="http://schemas.microsoft.com/office/drawing/2014/main" id="{1F6C10B7-C329-E64C-A19D-C9A5CC4F5F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7581" y="1827166"/>
            <a:ext cx="578042" cy="578042"/>
          </a:xfrm>
          <a:custGeom>
            <a:avLst/>
            <a:gdLst>
              <a:gd name="T0" fmla="*/ 823 w 1648"/>
              <a:gd name="T1" fmla="*/ 136 h 1649"/>
              <a:gd name="T2" fmla="*/ 823 w 1648"/>
              <a:gd name="T3" fmla="*/ 136 h 1649"/>
              <a:gd name="T4" fmla="*/ 136 w 1648"/>
              <a:gd name="T5" fmla="*/ 824 h 1649"/>
              <a:gd name="T6" fmla="*/ 136 w 1648"/>
              <a:gd name="T7" fmla="*/ 824 h 1649"/>
              <a:gd name="T8" fmla="*/ 823 w 1648"/>
              <a:gd name="T9" fmla="*/ 1512 h 1649"/>
              <a:gd name="T10" fmla="*/ 823 w 1648"/>
              <a:gd name="T11" fmla="*/ 1512 h 1649"/>
              <a:gd name="T12" fmla="*/ 1511 w 1648"/>
              <a:gd name="T13" fmla="*/ 824 h 1649"/>
              <a:gd name="T14" fmla="*/ 1511 w 1648"/>
              <a:gd name="T15" fmla="*/ 824 h 1649"/>
              <a:gd name="T16" fmla="*/ 823 w 1648"/>
              <a:gd name="T17" fmla="*/ 136 h 1649"/>
              <a:gd name="T18" fmla="*/ 823 w 1648"/>
              <a:gd name="T19" fmla="*/ 1648 h 1649"/>
              <a:gd name="T20" fmla="*/ 823 w 1648"/>
              <a:gd name="T21" fmla="*/ 1648 h 1649"/>
              <a:gd name="T22" fmla="*/ 0 w 1648"/>
              <a:gd name="T23" fmla="*/ 824 h 1649"/>
              <a:gd name="T24" fmla="*/ 0 w 1648"/>
              <a:gd name="T25" fmla="*/ 824 h 1649"/>
              <a:gd name="T26" fmla="*/ 823 w 1648"/>
              <a:gd name="T27" fmla="*/ 0 h 1649"/>
              <a:gd name="T28" fmla="*/ 823 w 1648"/>
              <a:gd name="T29" fmla="*/ 0 h 1649"/>
              <a:gd name="T30" fmla="*/ 1647 w 1648"/>
              <a:gd name="T31" fmla="*/ 824 h 1649"/>
              <a:gd name="T32" fmla="*/ 1647 w 1648"/>
              <a:gd name="T33" fmla="*/ 824 h 1649"/>
              <a:gd name="T34" fmla="*/ 823 w 1648"/>
              <a:gd name="T35" fmla="*/ 1648 h 1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48" h="1649">
                <a:moveTo>
                  <a:pt x="823" y="136"/>
                </a:moveTo>
                <a:lnTo>
                  <a:pt x="823" y="136"/>
                </a:lnTo>
                <a:cubicBezTo>
                  <a:pt x="445" y="136"/>
                  <a:pt x="136" y="445"/>
                  <a:pt x="136" y="824"/>
                </a:cubicBezTo>
                <a:lnTo>
                  <a:pt x="136" y="824"/>
                </a:lnTo>
                <a:cubicBezTo>
                  <a:pt x="136" y="1203"/>
                  <a:pt x="445" y="1512"/>
                  <a:pt x="823" y="1512"/>
                </a:cubicBezTo>
                <a:lnTo>
                  <a:pt x="823" y="1512"/>
                </a:lnTo>
                <a:cubicBezTo>
                  <a:pt x="1203" y="1512"/>
                  <a:pt x="1511" y="1203"/>
                  <a:pt x="1511" y="824"/>
                </a:cubicBezTo>
                <a:lnTo>
                  <a:pt x="1511" y="824"/>
                </a:lnTo>
                <a:cubicBezTo>
                  <a:pt x="1511" y="445"/>
                  <a:pt x="1203" y="136"/>
                  <a:pt x="823" y="136"/>
                </a:cubicBezTo>
                <a:close/>
                <a:moveTo>
                  <a:pt x="823" y="1648"/>
                </a:moveTo>
                <a:lnTo>
                  <a:pt x="823" y="1648"/>
                </a:lnTo>
                <a:cubicBezTo>
                  <a:pt x="369" y="1648"/>
                  <a:pt x="0" y="1278"/>
                  <a:pt x="0" y="824"/>
                </a:cubicBezTo>
                <a:lnTo>
                  <a:pt x="0" y="824"/>
                </a:lnTo>
                <a:cubicBezTo>
                  <a:pt x="0" y="370"/>
                  <a:pt x="369" y="0"/>
                  <a:pt x="823" y="0"/>
                </a:cubicBezTo>
                <a:lnTo>
                  <a:pt x="823" y="0"/>
                </a:lnTo>
                <a:cubicBezTo>
                  <a:pt x="1277" y="0"/>
                  <a:pt x="1647" y="370"/>
                  <a:pt x="1647" y="824"/>
                </a:cubicBezTo>
                <a:lnTo>
                  <a:pt x="1647" y="824"/>
                </a:lnTo>
                <a:cubicBezTo>
                  <a:pt x="1647" y="1278"/>
                  <a:pt x="1277" y="1648"/>
                  <a:pt x="823" y="164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9" name="Freeform 90">
            <a:extLst>
              <a:ext uri="{FF2B5EF4-FFF2-40B4-BE49-F238E27FC236}">
                <a16:creationId xmlns:a16="http://schemas.microsoft.com/office/drawing/2014/main" id="{1D404550-38A6-E249-8F63-7984909329A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320977" y="2807827"/>
            <a:ext cx="4969764" cy="1142173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10" name="Freeform 91">
            <a:extLst>
              <a:ext uri="{FF2B5EF4-FFF2-40B4-BE49-F238E27FC236}">
                <a16:creationId xmlns:a16="http://schemas.microsoft.com/office/drawing/2014/main" id="{B6C6AEF2-7F6A-C043-991E-4FF9A33FA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947" y="2498714"/>
            <a:ext cx="1460561" cy="1142173"/>
          </a:xfrm>
          <a:custGeom>
            <a:avLst/>
            <a:gdLst>
              <a:gd name="T0" fmla="*/ 4164 w 4165"/>
              <a:gd name="T1" fmla="*/ 3258 h 3259"/>
              <a:gd name="T2" fmla="*/ 0 w 4165"/>
              <a:gd name="T3" fmla="*/ 3258 h 3259"/>
              <a:gd name="T4" fmla="*/ 0 w 4165"/>
              <a:gd name="T5" fmla="*/ 0 h 3259"/>
              <a:gd name="T6" fmla="*/ 4164 w 4165"/>
              <a:gd name="T7" fmla="*/ 0 h 3259"/>
              <a:gd name="T8" fmla="*/ 4164 w 4165"/>
              <a:gd name="T9" fmla="*/ 3258 h 3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65" h="3259">
                <a:moveTo>
                  <a:pt x="4164" y="3258"/>
                </a:moveTo>
                <a:lnTo>
                  <a:pt x="0" y="3258"/>
                </a:lnTo>
                <a:lnTo>
                  <a:pt x="0" y="0"/>
                </a:lnTo>
                <a:lnTo>
                  <a:pt x="4164" y="0"/>
                </a:lnTo>
                <a:lnTo>
                  <a:pt x="4164" y="3258"/>
                </a:lnTo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11" name="Freeform 92">
            <a:extLst>
              <a:ext uri="{FF2B5EF4-FFF2-40B4-BE49-F238E27FC236}">
                <a16:creationId xmlns:a16="http://schemas.microsoft.com/office/drawing/2014/main" id="{7B94AE6F-7D43-1B47-ABDA-71CAF6C2E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947" y="3640887"/>
            <a:ext cx="924249" cy="309113"/>
          </a:xfrm>
          <a:custGeom>
            <a:avLst/>
            <a:gdLst>
              <a:gd name="T0" fmla="*/ 2636 w 2637"/>
              <a:gd name="T1" fmla="*/ 881 h 882"/>
              <a:gd name="T2" fmla="*/ 0 w 2637"/>
              <a:gd name="T3" fmla="*/ 0 h 882"/>
              <a:gd name="T4" fmla="*/ 2636 w 2637"/>
              <a:gd name="T5" fmla="*/ 0 h 882"/>
              <a:gd name="T6" fmla="*/ 2636 w 2637"/>
              <a:gd name="T7" fmla="*/ 881 h 8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37" h="882">
                <a:moveTo>
                  <a:pt x="2636" y="881"/>
                </a:moveTo>
                <a:lnTo>
                  <a:pt x="0" y="0"/>
                </a:lnTo>
                <a:lnTo>
                  <a:pt x="2636" y="0"/>
                </a:lnTo>
                <a:lnTo>
                  <a:pt x="2636" y="881"/>
                </a:ln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12" name="Freeform 93">
            <a:extLst>
              <a:ext uri="{FF2B5EF4-FFF2-40B4-BE49-F238E27FC236}">
                <a16:creationId xmlns:a16="http://schemas.microsoft.com/office/drawing/2014/main" id="{6F060FAF-B63D-0246-AA9D-46A7548AD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158" y="3055118"/>
            <a:ext cx="641410" cy="641410"/>
          </a:xfrm>
          <a:custGeom>
            <a:avLst/>
            <a:gdLst>
              <a:gd name="T0" fmla="*/ 0 w 1828"/>
              <a:gd name="T1" fmla="*/ 913 h 1828"/>
              <a:gd name="T2" fmla="*/ 0 w 1828"/>
              <a:gd name="T3" fmla="*/ 913 h 1828"/>
              <a:gd name="T4" fmla="*/ 913 w 1828"/>
              <a:gd name="T5" fmla="*/ 1827 h 1828"/>
              <a:gd name="T6" fmla="*/ 913 w 1828"/>
              <a:gd name="T7" fmla="*/ 1827 h 1828"/>
              <a:gd name="T8" fmla="*/ 1827 w 1828"/>
              <a:gd name="T9" fmla="*/ 913 h 1828"/>
              <a:gd name="T10" fmla="*/ 1827 w 1828"/>
              <a:gd name="T11" fmla="*/ 913 h 1828"/>
              <a:gd name="T12" fmla="*/ 913 w 1828"/>
              <a:gd name="T13" fmla="*/ 0 h 1828"/>
              <a:gd name="T14" fmla="*/ 913 w 1828"/>
              <a:gd name="T15" fmla="*/ 0 h 1828"/>
              <a:gd name="T16" fmla="*/ 0 w 1828"/>
              <a:gd name="T17" fmla="*/ 913 h 18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28" h="1828">
                <a:moveTo>
                  <a:pt x="0" y="913"/>
                </a:moveTo>
                <a:lnTo>
                  <a:pt x="0" y="913"/>
                </a:lnTo>
                <a:cubicBezTo>
                  <a:pt x="0" y="1418"/>
                  <a:pt x="408" y="1827"/>
                  <a:pt x="913" y="1827"/>
                </a:cubicBezTo>
                <a:lnTo>
                  <a:pt x="913" y="1827"/>
                </a:lnTo>
                <a:cubicBezTo>
                  <a:pt x="1417" y="1827"/>
                  <a:pt x="1827" y="1418"/>
                  <a:pt x="1827" y="913"/>
                </a:cubicBezTo>
                <a:lnTo>
                  <a:pt x="1827" y="913"/>
                </a:lnTo>
                <a:cubicBezTo>
                  <a:pt x="1827" y="408"/>
                  <a:pt x="1417" y="0"/>
                  <a:pt x="913" y="0"/>
                </a:cubicBezTo>
                <a:lnTo>
                  <a:pt x="913" y="0"/>
                </a:lnTo>
                <a:cubicBezTo>
                  <a:pt x="408" y="0"/>
                  <a:pt x="0" y="408"/>
                  <a:pt x="0" y="91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13" name="Freeform 94">
            <a:extLst>
              <a:ext uri="{FF2B5EF4-FFF2-40B4-BE49-F238E27FC236}">
                <a16:creationId xmlns:a16="http://schemas.microsoft.com/office/drawing/2014/main" id="{C408A057-B276-624E-9C6D-451278B8CC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6842" y="3087574"/>
            <a:ext cx="578042" cy="576497"/>
          </a:xfrm>
          <a:custGeom>
            <a:avLst/>
            <a:gdLst>
              <a:gd name="T0" fmla="*/ 824 w 1648"/>
              <a:gd name="T1" fmla="*/ 135 h 1647"/>
              <a:gd name="T2" fmla="*/ 824 w 1648"/>
              <a:gd name="T3" fmla="*/ 135 h 1647"/>
              <a:gd name="T4" fmla="*/ 136 w 1648"/>
              <a:gd name="T5" fmla="*/ 823 h 1647"/>
              <a:gd name="T6" fmla="*/ 136 w 1648"/>
              <a:gd name="T7" fmla="*/ 823 h 1647"/>
              <a:gd name="T8" fmla="*/ 824 w 1648"/>
              <a:gd name="T9" fmla="*/ 1511 h 1647"/>
              <a:gd name="T10" fmla="*/ 824 w 1648"/>
              <a:gd name="T11" fmla="*/ 1511 h 1647"/>
              <a:gd name="T12" fmla="*/ 1512 w 1648"/>
              <a:gd name="T13" fmla="*/ 823 h 1647"/>
              <a:gd name="T14" fmla="*/ 1512 w 1648"/>
              <a:gd name="T15" fmla="*/ 823 h 1647"/>
              <a:gd name="T16" fmla="*/ 824 w 1648"/>
              <a:gd name="T17" fmla="*/ 135 h 1647"/>
              <a:gd name="T18" fmla="*/ 824 w 1648"/>
              <a:gd name="T19" fmla="*/ 1646 h 1647"/>
              <a:gd name="T20" fmla="*/ 824 w 1648"/>
              <a:gd name="T21" fmla="*/ 1646 h 1647"/>
              <a:gd name="T22" fmla="*/ 0 w 1648"/>
              <a:gd name="T23" fmla="*/ 823 h 1647"/>
              <a:gd name="T24" fmla="*/ 0 w 1648"/>
              <a:gd name="T25" fmla="*/ 823 h 1647"/>
              <a:gd name="T26" fmla="*/ 824 w 1648"/>
              <a:gd name="T27" fmla="*/ 0 h 1647"/>
              <a:gd name="T28" fmla="*/ 824 w 1648"/>
              <a:gd name="T29" fmla="*/ 0 h 1647"/>
              <a:gd name="T30" fmla="*/ 1647 w 1648"/>
              <a:gd name="T31" fmla="*/ 823 h 1647"/>
              <a:gd name="T32" fmla="*/ 1647 w 1648"/>
              <a:gd name="T33" fmla="*/ 823 h 1647"/>
              <a:gd name="T34" fmla="*/ 824 w 1648"/>
              <a:gd name="T35" fmla="*/ 1646 h 16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48" h="1647">
                <a:moveTo>
                  <a:pt x="824" y="135"/>
                </a:moveTo>
                <a:lnTo>
                  <a:pt x="824" y="135"/>
                </a:lnTo>
                <a:cubicBezTo>
                  <a:pt x="445" y="135"/>
                  <a:pt x="136" y="444"/>
                  <a:pt x="136" y="823"/>
                </a:cubicBezTo>
                <a:lnTo>
                  <a:pt x="136" y="823"/>
                </a:lnTo>
                <a:cubicBezTo>
                  <a:pt x="136" y="1202"/>
                  <a:pt x="445" y="1511"/>
                  <a:pt x="824" y="1511"/>
                </a:cubicBezTo>
                <a:lnTo>
                  <a:pt x="824" y="1511"/>
                </a:lnTo>
                <a:cubicBezTo>
                  <a:pt x="1203" y="1511"/>
                  <a:pt x="1512" y="1202"/>
                  <a:pt x="1512" y="823"/>
                </a:cubicBezTo>
                <a:lnTo>
                  <a:pt x="1512" y="823"/>
                </a:lnTo>
                <a:cubicBezTo>
                  <a:pt x="1512" y="444"/>
                  <a:pt x="1203" y="135"/>
                  <a:pt x="824" y="135"/>
                </a:cubicBezTo>
                <a:close/>
                <a:moveTo>
                  <a:pt x="824" y="1646"/>
                </a:moveTo>
                <a:lnTo>
                  <a:pt x="824" y="1646"/>
                </a:lnTo>
                <a:cubicBezTo>
                  <a:pt x="370" y="1646"/>
                  <a:pt x="0" y="1277"/>
                  <a:pt x="0" y="823"/>
                </a:cubicBezTo>
                <a:lnTo>
                  <a:pt x="0" y="823"/>
                </a:lnTo>
                <a:cubicBezTo>
                  <a:pt x="0" y="369"/>
                  <a:pt x="370" y="0"/>
                  <a:pt x="824" y="0"/>
                </a:cubicBezTo>
                <a:lnTo>
                  <a:pt x="824" y="0"/>
                </a:lnTo>
                <a:cubicBezTo>
                  <a:pt x="1278" y="0"/>
                  <a:pt x="1647" y="369"/>
                  <a:pt x="1647" y="823"/>
                </a:cubicBezTo>
                <a:lnTo>
                  <a:pt x="1647" y="823"/>
                </a:lnTo>
                <a:cubicBezTo>
                  <a:pt x="1647" y="1277"/>
                  <a:pt x="1278" y="1646"/>
                  <a:pt x="824" y="164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14" name="Freeform 95">
            <a:extLst>
              <a:ext uri="{FF2B5EF4-FFF2-40B4-BE49-F238E27FC236}">
                <a16:creationId xmlns:a16="http://schemas.microsoft.com/office/drawing/2014/main" id="{18BF0567-26C6-2748-8471-4D50EDCCD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1259" y="4072100"/>
            <a:ext cx="4970189" cy="1142173"/>
          </a:xfrm>
          <a:prstGeom prst="homePlate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15" name="Freeform 96">
            <a:extLst>
              <a:ext uri="{FF2B5EF4-FFF2-40B4-BE49-F238E27FC236}">
                <a16:creationId xmlns:a16="http://schemas.microsoft.com/office/drawing/2014/main" id="{8C10DE59-DDA8-294C-9ED2-0A3153A12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947" y="3762987"/>
            <a:ext cx="1460561" cy="1142173"/>
          </a:xfrm>
          <a:custGeom>
            <a:avLst/>
            <a:gdLst>
              <a:gd name="T0" fmla="*/ 0 w 4165"/>
              <a:gd name="T1" fmla="*/ 3257 h 3258"/>
              <a:gd name="T2" fmla="*/ 4164 w 4165"/>
              <a:gd name="T3" fmla="*/ 3257 h 3258"/>
              <a:gd name="T4" fmla="*/ 4164 w 4165"/>
              <a:gd name="T5" fmla="*/ 0 h 3258"/>
              <a:gd name="T6" fmla="*/ 0 w 4165"/>
              <a:gd name="T7" fmla="*/ 0 h 3258"/>
              <a:gd name="T8" fmla="*/ 0 w 4165"/>
              <a:gd name="T9" fmla="*/ 3257 h 3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65" h="3258">
                <a:moveTo>
                  <a:pt x="0" y="3257"/>
                </a:moveTo>
                <a:lnTo>
                  <a:pt x="4164" y="3257"/>
                </a:lnTo>
                <a:lnTo>
                  <a:pt x="4164" y="0"/>
                </a:lnTo>
                <a:lnTo>
                  <a:pt x="0" y="0"/>
                </a:lnTo>
                <a:lnTo>
                  <a:pt x="0" y="3257"/>
                </a:ln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16" name="Freeform 97">
            <a:extLst>
              <a:ext uri="{FF2B5EF4-FFF2-40B4-BE49-F238E27FC236}">
                <a16:creationId xmlns:a16="http://schemas.microsoft.com/office/drawing/2014/main" id="{72C1CBC5-A1AA-6B48-9354-86E2D99E5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1259" y="4905160"/>
            <a:ext cx="924249" cy="309113"/>
          </a:xfrm>
          <a:custGeom>
            <a:avLst/>
            <a:gdLst>
              <a:gd name="T0" fmla="*/ 0 w 2637"/>
              <a:gd name="T1" fmla="*/ 883 h 884"/>
              <a:gd name="T2" fmla="*/ 2636 w 2637"/>
              <a:gd name="T3" fmla="*/ 0 h 884"/>
              <a:gd name="T4" fmla="*/ 0 w 2637"/>
              <a:gd name="T5" fmla="*/ 0 h 884"/>
              <a:gd name="T6" fmla="*/ 0 w 2637"/>
              <a:gd name="T7" fmla="*/ 883 h 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37" h="884">
                <a:moveTo>
                  <a:pt x="0" y="883"/>
                </a:moveTo>
                <a:lnTo>
                  <a:pt x="2636" y="0"/>
                </a:lnTo>
                <a:lnTo>
                  <a:pt x="0" y="0"/>
                </a:lnTo>
                <a:lnTo>
                  <a:pt x="0" y="883"/>
                </a:ln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17" name="Freeform 98">
            <a:extLst>
              <a:ext uri="{FF2B5EF4-FFF2-40B4-BE49-F238E27FC236}">
                <a16:creationId xmlns:a16="http://schemas.microsoft.com/office/drawing/2014/main" id="{94D8584A-B4F1-ED45-BBDB-934AB652B2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5897" y="4322482"/>
            <a:ext cx="641410" cy="641410"/>
          </a:xfrm>
          <a:custGeom>
            <a:avLst/>
            <a:gdLst>
              <a:gd name="T0" fmla="*/ 0 w 1828"/>
              <a:gd name="T1" fmla="*/ 914 h 1828"/>
              <a:gd name="T2" fmla="*/ 0 w 1828"/>
              <a:gd name="T3" fmla="*/ 914 h 1828"/>
              <a:gd name="T4" fmla="*/ 913 w 1828"/>
              <a:gd name="T5" fmla="*/ 1827 h 1828"/>
              <a:gd name="T6" fmla="*/ 913 w 1828"/>
              <a:gd name="T7" fmla="*/ 1827 h 1828"/>
              <a:gd name="T8" fmla="*/ 1827 w 1828"/>
              <a:gd name="T9" fmla="*/ 914 h 1828"/>
              <a:gd name="T10" fmla="*/ 1827 w 1828"/>
              <a:gd name="T11" fmla="*/ 914 h 1828"/>
              <a:gd name="T12" fmla="*/ 913 w 1828"/>
              <a:gd name="T13" fmla="*/ 0 h 1828"/>
              <a:gd name="T14" fmla="*/ 913 w 1828"/>
              <a:gd name="T15" fmla="*/ 0 h 1828"/>
              <a:gd name="T16" fmla="*/ 0 w 1828"/>
              <a:gd name="T17" fmla="*/ 914 h 18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28" h="1828">
                <a:moveTo>
                  <a:pt x="0" y="914"/>
                </a:moveTo>
                <a:lnTo>
                  <a:pt x="0" y="914"/>
                </a:lnTo>
                <a:cubicBezTo>
                  <a:pt x="0" y="1418"/>
                  <a:pt x="409" y="1827"/>
                  <a:pt x="913" y="1827"/>
                </a:cubicBezTo>
                <a:lnTo>
                  <a:pt x="913" y="1827"/>
                </a:lnTo>
                <a:cubicBezTo>
                  <a:pt x="1418" y="1827"/>
                  <a:pt x="1827" y="1418"/>
                  <a:pt x="1827" y="914"/>
                </a:cubicBezTo>
                <a:lnTo>
                  <a:pt x="1827" y="914"/>
                </a:lnTo>
                <a:cubicBezTo>
                  <a:pt x="1827" y="409"/>
                  <a:pt x="1418" y="0"/>
                  <a:pt x="913" y="0"/>
                </a:cubicBezTo>
                <a:lnTo>
                  <a:pt x="913" y="0"/>
                </a:lnTo>
                <a:cubicBezTo>
                  <a:pt x="409" y="0"/>
                  <a:pt x="0" y="409"/>
                  <a:pt x="0" y="914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18" name="Freeform 99">
            <a:extLst>
              <a:ext uri="{FF2B5EF4-FFF2-40B4-BE49-F238E27FC236}">
                <a16:creationId xmlns:a16="http://schemas.microsoft.com/office/drawing/2014/main" id="{8F06CD31-B233-5544-AE10-408420EB4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7581" y="4354166"/>
            <a:ext cx="578042" cy="578042"/>
          </a:xfrm>
          <a:custGeom>
            <a:avLst/>
            <a:gdLst>
              <a:gd name="T0" fmla="*/ 823 w 1648"/>
              <a:gd name="T1" fmla="*/ 136 h 1648"/>
              <a:gd name="T2" fmla="*/ 823 w 1648"/>
              <a:gd name="T3" fmla="*/ 136 h 1648"/>
              <a:gd name="T4" fmla="*/ 136 w 1648"/>
              <a:gd name="T5" fmla="*/ 824 h 1648"/>
              <a:gd name="T6" fmla="*/ 136 w 1648"/>
              <a:gd name="T7" fmla="*/ 824 h 1648"/>
              <a:gd name="T8" fmla="*/ 823 w 1648"/>
              <a:gd name="T9" fmla="*/ 1512 h 1648"/>
              <a:gd name="T10" fmla="*/ 823 w 1648"/>
              <a:gd name="T11" fmla="*/ 1512 h 1648"/>
              <a:gd name="T12" fmla="*/ 1511 w 1648"/>
              <a:gd name="T13" fmla="*/ 824 h 1648"/>
              <a:gd name="T14" fmla="*/ 1511 w 1648"/>
              <a:gd name="T15" fmla="*/ 824 h 1648"/>
              <a:gd name="T16" fmla="*/ 823 w 1648"/>
              <a:gd name="T17" fmla="*/ 136 h 1648"/>
              <a:gd name="T18" fmla="*/ 823 w 1648"/>
              <a:gd name="T19" fmla="*/ 1647 h 1648"/>
              <a:gd name="T20" fmla="*/ 823 w 1648"/>
              <a:gd name="T21" fmla="*/ 1647 h 1648"/>
              <a:gd name="T22" fmla="*/ 0 w 1648"/>
              <a:gd name="T23" fmla="*/ 824 h 1648"/>
              <a:gd name="T24" fmla="*/ 0 w 1648"/>
              <a:gd name="T25" fmla="*/ 824 h 1648"/>
              <a:gd name="T26" fmla="*/ 823 w 1648"/>
              <a:gd name="T27" fmla="*/ 0 h 1648"/>
              <a:gd name="T28" fmla="*/ 823 w 1648"/>
              <a:gd name="T29" fmla="*/ 0 h 1648"/>
              <a:gd name="T30" fmla="*/ 1647 w 1648"/>
              <a:gd name="T31" fmla="*/ 824 h 1648"/>
              <a:gd name="T32" fmla="*/ 1647 w 1648"/>
              <a:gd name="T33" fmla="*/ 824 h 1648"/>
              <a:gd name="T34" fmla="*/ 823 w 1648"/>
              <a:gd name="T35" fmla="*/ 1647 h 1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48" h="1648">
                <a:moveTo>
                  <a:pt x="823" y="136"/>
                </a:moveTo>
                <a:lnTo>
                  <a:pt x="823" y="136"/>
                </a:lnTo>
                <a:cubicBezTo>
                  <a:pt x="445" y="136"/>
                  <a:pt x="136" y="445"/>
                  <a:pt x="136" y="824"/>
                </a:cubicBezTo>
                <a:lnTo>
                  <a:pt x="136" y="824"/>
                </a:lnTo>
                <a:cubicBezTo>
                  <a:pt x="136" y="1203"/>
                  <a:pt x="445" y="1512"/>
                  <a:pt x="823" y="1512"/>
                </a:cubicBezTo>
                <a:lnTo>
                  <a:pt x="823" y="1512"/>
                </a:lnTo>
                <a:cubicBezTo>
                  <a:pt x="1203" y="1512"/>
                  <a:pt x="1511" y="1203"/>
                  <a:pt x="1511" y="824"/>
                </a:cubicBezTo>
                <a:lnTo>
                  <a:pt x="1511" y="824"/>
                </a:lnTo>
                <a:cubicBezTo>
                  <a:pt x="1511" y="445"/>
                  <a:pt x="1203" y="136"/>
                  <a:pt x="823" y="136"/>
                </a:cubicBezTo>
                <a:close/>
                <a:moveTo>
                  <a:pt x="823" y="1647"/>
                </a:moveTo>
                <a:lnTo>
                  <a:pt x="823" y="1647"/>
                </a:lnTo>
                <a:cubicBezTo>
                  <a:pt x="369" y="1647"/>
                  <a:pt x="0" y="1278"/>
                  <a:pt x="0" y="824"/>
                </a:cubicBezTo>
                <a:lnTo>
                  <a:pt x="0" y="824"/>
                </a:lnTo>
                <a:cubicBezTo>
                  <a:pt x="0" y="369"/>
                  <a:pt x="369" y="0"/>
                  <a:pt x="823" y="0"/>
                </a:cubicBezTo>
                <a:lnTo>
                  <a:pt x="823" y="0"/>
                </a:lnTo>
                <a:cubicBezTo>
                  <a:pt x="1277" y="0"/>
                  <a:pt x="1647" y="369"/>
                  <a:pt x="1647" y="824"/>
                </a:cubicBezTo>
                <a:lnTo>
                  <a:pt x="1647" y="824"/>
                </a:lnTo>
                <a:cubicBezTo>
                  <a:pt x="1647" y="1278"/>
                  <a:pt x="1277" y="1647"/>
                  <a:pt x="823" y="16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19" name="Freeform 100">
            <a:extLst>
              <a:ext uri="{FF2B5EF4-FFF2-40B4-BE49-F238E27FC236}">
                <a16:creationId xmlns:a16="http://schemas.microsoft.com/office/drawing/2014/main" id="{38E427B7-8C60-724F-8D57-A3B99548DF6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327159" y="5334827"/>
            <a:ext cx="4969764" cy="1142174"/>
          </a:xfrm>
          <a:prstGeom prst="homePlate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20" name="Freeform 101">
            <a:extLst>
              <a:ext uri="{FF2B5EF4-FFF2-40B4-BE49-F238E27FC236}">
                <a16:creationId xmlns:a16="http://schemas.microsoft.com/office/drawing/2014/main" id="{7AFC4C41-0840-224A-A661-B911142B4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2676" y="5025714"/>
            <a:ext cx="1460560" cy="1142174"/>
          </a:xfrm>
          <a:custGeom>
            <a:avLst/>
            <a:gdLst>
              <a:gd name="T0" fmla="*/ 4164 w 4165"/>
              <a:gd name="T1" fmla="*/ 3258 h 3259"/>
              <a:gd name="T2" fmla="*/ 0 w 4165"/>
              <a:gd name="T3" fmla="*/ 3258 h 3259"/>
              <a:gd name="T4" fmla="*/ 0 w 4165"/>
              <a:gd name="T5" fmla="*/ 0 h 3259"/>
              <a:gd name="T6" fmla="*/ 4164 w 4165"/>
              <a:gd name="T7" fmla="*/ 0 h 3259"/>
              <a:gd name="T8" fmla="*/ 4164 w 4165"/>
              <a:gd name="T9" fmla="*/ 3258 h 3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65" h="3259">
                <a:moveTo>
                  <a:pt x="4164" y="3258"/>
                </a:moveTo>
                <a:lnTo>
                  <a:pt x="0" y="3258"/>
                </a:lnTo>
                <a:lnTo>
                  <a:pt x="0" y="0"/>
                </a:lnTo>
                <a:lnTo>
                  <a:pt x="4164" y="0"/>
                </a:lnTo>
                <a:lnTo>
                  <a:pt x="4164" y="3258"/>
                </a:ln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21" name="Freeform 102">
            <a:extLst>
              <a:ext uri="{FF2B5EF4-FFF2-40B4-BE49-F238E27FC236}">
                <a16:creationId xmlns:a16="http://schemas.microsoft.com/office/drawing/2014/main" id="{52D49C7B-C4B2-EF4C-B74A-508B2C00D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2676" y="6167887"/>
            <a:ext cx="924249" cy="309113"/>
          </a:xfrm>
          <a:custGeom>
            <a:avLst/>
            <a:gdLst>
              <a:gd name="T0" fmla="*/ 2636 w 2637"/>
              <a:gd name="T1" fmla="*/ 882 h 883"/>
              <a:gd name="T2" fmla="*/ 0 w 2637"/>
              <a:gd name="T3" fmla="*/ 0 h 883"/>
              <a:gd name="T4" fmla="*/ 2636 w 2637"/>
              <a:gd name="T5" fmla="*/ 0 h 883"/>
              <a:gd name="T6" fmla="*/ 2636 w 2637"/>
              <a:gd name="T7" fmla="*/ 882 h 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37" h="883">
                <a:moveTo>
                  <a:pt x="2636" y="882"/>
                </a:moveTo>
                <a:lnTo>
                  <a:pt x="0" y="0"/>
                </a:lnTo>
                <a:lnTo>
                  <a:pt x="2636" y="0"/>
                </a:lnTo>
                <a:lnTo>
                  <a:pt x="2636" y="882"/>
                </a:lnTo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22" name="Freeform 103">
            <a:extLst>
              <a:ext uri="{FF2B5EF4-FFF2-40B4-BE49-F238E27FC236}">
                <a16:creationId xmlns:a16="http://schemas.microsoft.com/office/drawing/2014/main" id="{8FC42D52-B7EE-144E-8C98-24A376F8B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2885" y="5585209"/>
            <a:ext cx="641410" cy="641410"/>
          </a:xfrm>
          <a:custGeom>
            <a:avLst/>
            <a:gdLst>
              <a:gd name="T0" fmla="*/ 0 w 1828"/>
              <a:gd name="T1" fmla="*/ 913 h 1828"/>
              <a:gd name="T2" fmla="*/ 0 w 1828"/>
              <a:gd name="T3" fmla="*/ 913 h 1828"/>
              <a:gd name="T4" fmla="*/ 913 w 1828"/>
              <a:gd name="T5" fmla="*/ 1827 h 1828"/>
              <a:gd name="T6" fmla="*/ 913 w 1828"/>
              <a:gd name="T7" fmla="*/ 1827 h 1828"/>
              <a:gd name="T8" fmla="*/ 1827 w 1828"/>
              <a:gd name="T9" fmla="*/ 913 h 1828"/>
              <a:gd name="T10" fmla="*/ 1827 w 1828"/>
              <a:gd name="T11" fmla="*/ 913 h 1828"/>
              <a:gd name="T12" fmla="*/ 913 w 1828"/>
              <a:gd name="T13" fmla="*/ 0 h 1828"/>
              <a:gd name="T14" fmla="*/ 913 w 1828"/>
              <a:gd name="T15" fmla="*/ 0 h 1828"/>
              <a:gd name="T16" fmla="*/ 0 w 1828"/>
              <a:gd name="T17" fmla="*/ 913 h 18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28" h="1828">
                <a:moveTo>
                  <a:pt x="0" y="913"/>
                </a:moveTo>
                <a:lnTo>
                  <a:pt x="0" y="913"/>
                </a:lnTo>
                <a:cubicBezTo>
                  <a:pt x="0" y="1418"/>
                  <a:pt x="408" y="1827"/>
                  <a:pt x="913" y="1827"/>
                </a:cubicBezTo>
                <a:lnTo>
                  <a:pt x="913" y="1827"/>
                </a:lnTo>
                <a:cubicBezTo>
                  <a:pt x="1418" y="1827"/>
                  <a:pt x="1827" y="1418"/>
                  <a:pt x="1827" y="913"/>
                </a:cubicBezTo>
                <a:lnTo>
                  <a:pt x="1827" y="913"/>
                </a:lnTo>
                <a:cubicBezTo>
                  <a:pt x="1827" y="408"/>
                  <a:pt x="1418" y="0"/>
                  <a:pt x="913" y="0"/>
                </a:cubicBezTo>
                <a:lnTo>
                  <a:pt x="913" y="0"/>
                </a:lnTo>
                <a:cubicBezTo>
                  <a:pt x="408" y="0"/>
                  <a:pt x="0" y="408"/>
                  <a:pt x="0" y="91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23" name="Freeform 104">
            <a:extLst>
              <a:ext uri="{FF2B5EF4-FFF2-40B4-BE49-F238E27FC236}">
                <a16:creationId xmlns:a16="http://schemas.microsoft.com/office/drawing/2014/main" id="{D97A3D59-D35A-F642-8CEC-E024E324C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4569" y="5617666"/>
            <a:ext cx="578042" cy="576496"/>
          </a:xfrm>
          <a:custGeom>
            <a:avLst/>
            <a:gdLst>
              <a:gd name="T0" fmla="*/ 823 w 1648"/>
              <a:gd name="T1" fmla="*/ 135 h 1647"/>
              <a:gd name="T2" fmla="*/ 823 w 1648"/>
              <a:gd name="T3" fmla="*/ 135 h 1647"/>
              <a:gd name="T4" fmla="*/ 136 w 1648"/>
              <a:gd name="T5" fmla="*/ 823 h 1647"/>
              <a:gd name="T6" fmla="*/ 136 w 1648"/>
              <a:gd name="T7" fmla="*/ 823 h 1647"/>
              <a:gd name="T8" fmla="*/ 823 w 1648"/>
              <a:gd name="T9" fmla="*/ 1511 h 1647"/>
              <a:gd name="T10" fmla="*/ 823 w 1648"/>
              <a:gd name="T11" fmla="*/ 1511 h 1647"/>
              <a:gd name="T12" fmla="*/ 1511 w 1648"/>
              <a:gd name="T13" fmla="*/ 823 h 1647"/>
              <a:gd name="T14" fmla="*/ 1511 w 1648"/>
              <a:gd name="T15" fmla="*/ 823 h 1647"/>
              <a:gd name="T16" fmla="*/ 823 w 1648"/>
              <a:gd name="T17" fmla="*/ 135 h 1647"/>
              <a:gd name="T18" fmla="*/ 823 w 1648"/>
              <a:gd name="T19" fmla="*/ 1646 h 1647"/>
              <a:gd name="T20" fmla="*/ 823 w 1648"/>
              <a:gd name="T21" fmla="*/ 1646 h 1647"/>
              <a:gd name="T22" fmla="*/ 0 w 1648"/>
              <a:gd name="T23" fmla="*/ 823 h 1647"/>
              <a:gd name="T24" fmla="*/ 0 w 1648"/>
              <a:gd name="T25" fmla="*/ 823 h 1647"/>
              <a:gd name="T26" fmla="*/ 823 w 1648"/>
              <a:gd name="T27" fmla="*/ 0 h 1647"/>
              <a:gd name="T28" fmla="*/ 823 w 1648"/>
              <a:gd name="T29" fmla="*/ 0 h 1647"/>
              <a:gd name="T30" fmla="*/ 1647 w 1648"/>
              <a:gd name="T31" fmla="*/ 823 h 1647"/>
              <a:gd name="T32" fmla="*/ 1647 w 1648"/>
              <a:gd name="T33" fmla="*/ 823 h 1647"/>
              <a:gd name="T34" fmla="*/ 823 w 1648"/>
              <a:gd name="T35" fmla="*/ 1646 h 16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48" h="1647">
                <a:moveTo>
                  <a:pt x="823" y="135"/>
                </a:moveTo>
                <a:lnTo>
                  <a:pt x="823" y="135"/>
                </a:lnTo>
                <a:cubicBezTo>
                  <a:pt x="444" y="135"/>
                  <a:pt x="136" y="444"/>
                  <a:pt x="136" y="823"/>
                </a:cubicBezTo>
                <a:lnTo>
                  <a:pt x="136" y="823"/>
                </a:lnTo>
                <a:cubicBezTo>
                  <a:pt x="136" y="1202"/>
                  <a:pt x="444" y="1511"/>
                  <a:pt x="823" y="1511"/>
                </a:cubicBezTo>
                <a:lnTo>
                  <a:pt x="823" y="1511"/>
                </a:lnTo>
                <a:cubicBezTo>
                  <a:pt x="1202" y="1511"/>
                  <a:pt x="1511" y="1202"/>
                  <a:pt x="1511" y="823"/>
                </a:cubicBezTo>
                <a:lnTo>
                  <a:pt x="1511" y="823"/>
                </a:lnTo>
                <a:cubicBezTo>
                  <a:pt x="1511" y="444"/>
                  <a:pt x="1202" y="135"/>
                  <a:pt x="823" y="135"/>
                </a:cubicBezTo>
                <a:close/>
                <a:moveTo>
                  <a:pt x="823" y="1646"/>
                </a:moveTo>
                <a:lnTo>
                  <a:pt x="823" y="1646"/>
                </a:lnTo>
                <a:cubicBezTo>
                  <a:pt x="369" y="1646"/>
                  <a:pt x="0" y="1277"/>
                  <a:pt x="0" y="823"/>
                </a:cubicBezTo>
                <a:lnTo>
                  <a:pt x="0" y="823"/>
                </a:lnTo>
                <a:cubicBezTo>
                  <a:pt x="0" y="369"/>
                  <a:pt x="369" y="0"/>
                  <a:pt x="823" y="0"/>
                </a:cubicBezTo>
                <a:lnTo>
                  <a:pt x="823" y="0"/>
                </a:lnTo>
                <a:cubicBezTo>
                  <a:pt x="1278" y="0"/>
                  <a:pt x="1647" y="369"/>
                  <a:pt x="1647" y="823"/>
                </a:cubicBezTo>
                <a:lnTo>
                  <a:pt x="1647" y="823"/>
                </a:lnTo>
                <a:cubicBezTo>
                  <a:pt x="1647" y="1277"/>
                  <a:pt x="1278" y="1646"/>
                  <a:pt x="823" y="164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637703C-E392-DB48-BCA8-F8688E7AF1DB}"/>
              </a:ext>
            </a:extLst>
          </p:cNvPr>
          <p:cNvSpPr txBox="1"/>
          <p:nvPr/>
        </p:nvSpPr>
        <p:spPr>
          <a:xfrm>
            <a:off x="762000" y="241210"/>
            <a:ext cx="8364790" cy="669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3300" b="1" dirty="0">
                <a:solidFill>
                  <a:schemeClr val="tx2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FUNCIONES COMITÉ DE CONCILIACIÓN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31A031C-CED5-6647-AAD0-F4B01A67A05E}"/>
              </a:ext>
            </a:extLst>
          </p:cNvPr>
          <p:cNvSpPr txBox="1"/>
          <p:nvPr/>
        </p:nvSpPr>
        <p:spPr>
          <a:xfrm>
            <a:off x="5690022" y="1411092"/>
            <a:ext cx="825867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500" b="1" dirty="0">
                <a:solidFill>
                  <a:schemeClr val="bg1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A52435D-0ECC-2F4F-86AC-C26B957EB01C}"/>
              </a:ext>
            </a:extLst>
          </p:cNvPr>
          <p:cNvSpPr txBox="1"/>
          <p:nvPr/>
        </p:nvSpPr>
        <p:spPr>
          <a:xfrm>
            <a:off x="5657961" y="2676892"/>
            <a:ext cx="889988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5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02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256EDE5-70BC-0645-88A4-8F5FE1F505E9}"/>
              </a:ext>
            </a:extLst>
          </p:cNvPr>
          <p:cNvSpPr txBox="1"/>
          <p:nvPr/>
        </p:nvSpPr>
        <p:spPr>
          <a:xfrm>
            <a:off x="5650748" y="3939995"/>
            <a:ext cx="904415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5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03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70BF4E2-79F7-C242-ACDB-277EFBB54FCD}"/>
              </a:ext>
            </a:extLst>
          </p:cNvPr>
          <p:cNvSpPr txBox="1"/>
          <p:nvPr/>
        </p:nvSpPr>
        <p:spPr>
          <a:xfrm>
            <a:off x="5633115" y="5205809"/>
            <a:ext cx="939681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5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04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C05400C0-D813-1242-AF5D-2D5ED7613F5C}"/>
              </a:ext>
            </a:extLst>
          </p:cNvPr>
          <p:cNvSpPr txBox="1">
            <a:spLocks/>
          </p:cNvSpPr>
          <p:nvPr/>
        </p:nvSpPr>
        <p:spPr>
          <a:xfrm>
            <a:off x="7004723" y="1643727"/>
            <a:ext cx="2398413" cy="1123384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50"/>
              </a:lnSpc>
            </a:pPr>
            <a:r>
              <a:rPr lang="es-MX" sz="1800" b="1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1. Formular y ejecutar políticas de prevención del daño antijurídico.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Subtitle 2">
            <a:extLst>
              <a:ext uri="{FF2B5EF4-FFF2-40B4-BE49-F238E27FC236}">
                <a16:creationId xmlns:a16="http://schemas.microsoft.com/office/drawing/2014/main" id="{F6A34752-AAD8-BF4A-B46D-38596F018C42}"/>
              </a:ext>
            </a:extLst>
          </p:cNvPr>
          <p:cNvSpPr txBox="1">
            <a:spLocks/>
          </p:cNvSpPr>
          <p:nvPr/>
        </p:nvSpPr>
        <p:spPr>
          <a:xfrm>
            <a:off x="7004722" y="4322482"/>
            <a:ext cx="2398413" cy="584775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50"/>
              </a:lnSpc>
            </a:pPr>
            <a:r>
              <a:rPr lang="es-MX" sz="1800" b="1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Estudiar y evaluar los procesos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Subtitle 2">
            <a:extLst>
              <a:ext uri="{FF2B5EF4-FFF2-40B4-BE49-F238E27FC236}">
                <a16:creationId xmlns:a16="http://schemas.microsoft.com/office/drawing/2014/main" id="{4817B6D8-5895-874B-8ECF-E075A841EC01}"/>
              </a:ext>
            </a:extLst>
          </p:cNvPr>
          <p:cNvSpPr txBox="1">
            <a:spLocks/>
          </p:cNvSpPr>
          <p:nvPr/>
        </p:nvSpPr>
        <p:spPr>
          <a:xfrm>
            <a:off x="2713823" y="5376447"/>
            <a:ext cx="2398413" cy="1123384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50"/>
              </a:lnSpc>
            </a:pPr>
            <a:r>
              <a:rPr lang="es-MX" sz="1800" b="1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Fijar directrices para la aplicación </a:t>
            </a:r>
            <a:r>
              <a:rPr lang="es-MX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institucional </a:t>
            </a:r>
            <a:r>
              <a:rPr lang="es-MX" sz="1800" b="1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de MASC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2" name="Subtitle 2">
            <a:extLst>
              <a:ext uri="{FF2B5EF4-FFF2-40B4-BE49-F238E27FC236}">
                <a16:creationId xmlns:a16="http://schemas.microsoft.com/office/drawing/2014/main" id="{78427446-B382-A643-B2ED-9718416A70A9}"/>
              </a:ext>
            </a:extLst>
          </p:cNvPr>
          <p:cNvSpPr txBox="1">
            <a:spLocks/>
          </p:cNvSpPr>
          <p:nvPr/>
        </p:nvSpPr>
        <p:spPr>
          <a:xfrm>
            <a:off x="2592660" y="2886217"/>
            <a:ext cx="2530534" cy="1123384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2050"/>
              </a:lnSpc>
            </a:pPr>
            <a:r>
              <a:rPr lang="es-MX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Diseñar </a:t>
            </a:r>
            <a:r>
              <a:rPr lang="es-MX" sz="1800" b="1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políticas </a:t>
            </a:r>
            <a:r>
              <a:rPr lang="es-MX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que </a:t>
            </a:r>
            <a:r>
              <a:rPr lang="es-MX" sz="1800" b="1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orientarán la defensa </a:t>
            </a:r>
            <a:r>
              <a:rPr lang="es-MX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de </a:t>
            </a:r>
            <a:r>
              <a:rPr lang="es-MX" sz="1800" b="1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intereses </a:t>
            </a:r>
            <a:r>
              <a:rPr lang="es-MX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de FONCEP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292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F5131918-B1B3-AB4F-9D28-C7D47026F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9184" y="1841012"/>
            <a:ext cx="4970189" cy="4229152"/>
          </a:xfrm>
          <a:custGeom>
            <a:avLst/>
            <a:gdLst>
              <a:gd name="connsiteX0" fmla="*/ 4254208 w 9262398"/>
              <a:gd name="connsiteY0" fmla="*/ 7775497 h 7881409"/>
              <a:gd name="connsiteX1" fmla="*/ 4509900 w 9262398"/>
              <a:gd name="connsiteY1" fmla="*/ 7775497 h 7881409"/>
              <a:gd name="connsiteX2" fmla="*/ 4509900 w 9262398"/>
              <a:gd name="connsiteY2" fmla="*/ 7881409 h 7881409"/>
              <a:gd name="connsiteX3" fmla="*/ 4254208 w 9262398"/>
              <a:gd name="connsiteY3" fmla="*/ 7881409 h 7881409"/>
              <a:gd name="connsiteX4" fmla="*/ 3871126 w 9262398"/>
              <a:gd name="connsiteY4" fmla="*/ 7775497 h 7881409"/>
              <a:gd name="connsiteX5" fmla="*/ 4126822 w 9262398"/>
              <a:gd name="connsiteY5" fmla="*/ 7775497 h 7881409"/>
              <a:gd name="connsiteX6" fmla="*/ 4126822 w 9262398"/>
              <a:gd name="connsiteY6" fmla="*/ 7881409 h 7881409"/>
              <a:gd name="connsiteX7" fmla="*/ 3871126 w 9262398"/>
              <a:gd name="connsiteY7" fmla="*/ 7881409 h 7881409"/>
              <a:gd name="connsiteX8" fmla="*/ 3490926 w 9262398"/>
              <a:gd name="connsiteY8" fmla="*/ 7775497 h 7881409"/>
              <a:gd name="connsiteX9" fmla="*/ 3746622 w 9262398"/>
              <a:gd name="connsiteY9" fmla="*/ 7775497 h 7881409"/>
              <a:gd name="connsiteX10" fmla="*/ 3746622 w 9262398"/>
              <a:gd name="connsiteY10" fmla="*/ 7881409 h 7881409"/>
              <a:gd name="connsiteX11" fmla="*/ 3490926 w 9262398"/>
              <a:gd name="connsiteY11" fmla="*/ 7881409 h 7881409"/>
              <a:gd name="connsiteX12" fmla="*/ 3110726 w 9262398"/>
              <a:gd name="connsiteY12" fmla="*/ 7775497 h 7881409"/>
              <a:gd name="connsiteX13" fmla="*/ 3366420 w 9262398"/>
              <a:gd name="connsiteY13" fmla="*/ 7775497 h 7881409"/>
              <a:gd name="connsiteX14" fmla="*/ 3366420 w 9262398"/>
              <a:gd name="connsiteY14" fmla="*/ 7881409 h 7881409"/>
              <a:gd name="connsiteX15" fmla="*/ 3110726 w 9262398"/>
              <a:gd name="connsiteY15" fmla="*/ 7881409 h 7881409"/>
              <a:gd name="connsiteX16" fmla="*/ 2730526 w 9262398"/>
              <a:gd name="connsiteY16" fmla="*/ 7775497 h 7881409"/>
              <a:gd name="connsiteX17" fmla="*/ 2986220 w 9262398"/>
              <a:gd name="connsiteY17" fmla="*/ 7775497 h 7881409"/>
              <a:gd name="connsiteX18" fmla="*/ 2986220 w 9262398"/>
              <a:gd name="connsiteY18" fmla="*/ 7881409 h 7881409"/>
              <a:gd name="connsiteX19" fmla="*/ 2730526 w 9262398"/>
              <a:gd name="connsiteY19" fmla="*/ 7881409 h 7881409"/>
              <a:gd name="connsiteX20" fmla="*/ 2350327 w 9262398"/>
              <a:gd name="connsiteY20" fmla="*/ 7775497 h 7881409"/>
              <a:gd name="connsiteX21" fmla="*/ 2606023 w 9262398"/>
              <a:gd name="connsiteY21" fmla="*/ 7775497 h 7881409"/>
              <a:gd name="connsiteX22" fmla="*/ 2606023 w 9262398"/>
              <a:gd name="connsiteY22" fmla="*/ 7881409 h 7881409"/>
              <a:gd name="connsiteX23" fmla="*/ 2350327 w 9262398"/>
              <a:gd name="connsiteY23" fmla="*/ 7881409 h 7881409"/>
              <a:gd name="connsiteX24" fmla="*/ 1970127 w 9262398"/>
              <a:gd name="connsiteY24" fmla="*/ 7775497 h 7881409"/>
              <a:gd name="connsiteX25" fmla="*/ 2225821 w 9262398"/>
              <a:gd name="connsiteY25" fmla="*/ 7775497 h 7881409"/>
              <a:gd name="connsiteX26" fmla="*/ 2225821 w 9262398"/>
              <a:gd name="connsiteY26" fmla="*/ 7881409 h 7881409"/>
              <a:gd name="connsiteX27" fmla="*/ 1970127 w 9262398"/>
              <a:gd name="connsiteY27" fmla="*/ 7881409 h 7881409"/>
              <a:gd name="connsiteX28" fmla="*/ 1587048 w 9262398"/>
              <a:gd name="connsiteY28" fmla="*/ 7775497 h 7881409"/>
              <a:gd name="connsiteX29" fmla="*/ 1842740 w 9262398"/>
              <a:gd name="connsiteY29" fmla="*/ 7775497 h 7881409"/>
              <a:gd name="connsiteX30" fmla="*/ 1842740 w 9262398"/>
              <a:gd name="connsiteY30" fmla="*/ 7881409 h 7881409"/>
              <a:gd name="connsiteX31" fmla="*/ 1587048 w 9262398"/>
              <a:gd name="connsiteY31" fmla="*/ 7881409 h 7881409"/>
              <a:gd name="connsiteX32" fmla="*/ 1213506 w 9262398"/>
              <a:gd name="connsiteY32" fmla="*/ 7766854 h 7881409"/>
              <a:gd name="connsiteX33" fmla="*/ 1462540 w 9262398"/>
              <a:gd name="connsiteY33" fmla="*/ 7776563 h 7881409"/>
              <a:gd name="connsiteX34" fmla="*/ 1462540 w 9262398"/>
              <a:gd name="connsiteY34" fmla="*/ 7880771 h 7881409"/>
              <a:gd name="connsiteX35" fmla="*/ 1201087 w 9262398"/>
              <a:gd name="connsiteY35" fmla="*/ 7869768 h 7881409"/>
              <a:gd name="connsiteX36" fmla="*/ 862822 w 9262398"/>
              <a:gd name="connsiteY36" fmla="*/ 7668924 h 7881409"/>
              <a:gd name="connsiteX37" fmla="*/ 977488 w 9262398"/>
              <a:gd name="connsiteY37" fmla="*/ 7712591 h 7881409"/>
              <a:gd name="connsiteX38" fmla="*/ 1096741 w 9262398"/>
              <a:gd name="connsiteY38" fmla="*/ 7744527 h 7881409"/>
              <a:gd name="connsiteX39" fmla="*/ 1073808 w 9262398"/>
              <a:gd name="connsiteY39" fmla="*/ 7846851 h 7881409"/>
              <a:gd name="connsiteX40" fmla="*/ 945382 w 9262398"/>
              <a:gd name="connsiteY40" fmla="*/ 7811657 h 7881409"/>
              <a:gd name="connsiteX41" fmla="*/ 820887 w 9262398"/>
              <a:gd name="connsiteY41" fmla="*/ 7764731 h 7881409"/>
              <a:gd name="connsiteX42" fmla="*/ 554296 w 9262398"/>
              <a:gd name="connsiteY42" fmla="*/ 7478824 h 7881409"/>
              <a:gd name="connsiteX43" fmla="*/ 651975 w 9262398"/>
              <a:gd name="connsiteY43" fmla="*/ 7553028 h 7881409"/>
              <a:gd name="connsiteX44" fmla="*/ 756865 w 9262398"/>
              <a:gd name="connsiteY44" fmla="*/ 7617469 h 7881409"/>
              <a:gd name="connsiteX45" fmla="*/ 705731 w 9262398"/>
              <a:gd name="connsiteY45" fmla="*/ 7708597 h 7881409"/>
              <a:gd name="connsiteX46" fmla="*/ 592319 w 9262398"/>
              <a:gd name="connsiteY46" fmla="*/ 7638949 h 7881409"/>
              <a:gd name="connsiteX47" fmla="*/ 486773 w 9262398"/>
              <a:gd name="connsiteY47" fmla="*/ 7558236 h 7881409"/>
              <a:gd name="connsiteX48" fmla="*/ 312287 w 9262398"/>
              <a:gd name="connsiteY48" fmla="*/ 7205196 h 7881409"/>
              <a:gd name="connsiteX49" fmla="*/ 384871 w 9262398"/>
              <a:gd name="connsiteY49" fmla="*/ 7304648 h 7881409"/>
              <a:gd name="connsiteX50" fmla="*/ 465955 w 9262398"/>
              <a:gd name="connsiteY50" fmla="*/ 7396903 h 7881409"/>
              <a:gd name="connsiteX51" fmla="*/ 391410 w 9262398"/>
              <a:gd name="connsiteY51" fmla="*/ 7469530 h 7881409"/>
              <a:gd name="connsiteX52" fmla="*/ 303133 w 9262398"/>
              <a:gd name="connsiteY52" fmla="*/ 7370077 h 7881409"/>
              <a:gd name="connsiteX53" fmla="*/ 224664 w 9262398"/>
              <a:gd name="connsiteY53" fmla="*/ 7262774 h 7881409"/>
              <a:gd name="connsiteX54" fmla="*/ 157671 w 9262398"/>
              <a:gd name="connsiteY54" fmla="*/ 6873960 h 7881409"/>
              <a:gd name="connsiteX55" fmla="*/ 198607 w 9262398"/>
              <a:gd name="connsiteY55" fmla="*/ 6989662 h 7881409"/>
              <a:gd name="connsiteX56" fmla="*/ 249938 w 9262398"/>
              <a:gd name="connsiteY56" fmla="*/ 7101443 h 7881409"/>
              <a:gd name="connsiteX57" fmla="*/ 157671 w 9262398"/>
              <a:gd name="connsiteY57" fmla="*/ 7149815 h 7881409"/>
              <a:gd name="connsiteX58" fmla="*/ 101791 w 9262398"/>
              <a:gd name="connsiteY58" fmla="*/ 7029537 h 7881409"/>
              <a:gd name="connsiteX59" fmla="*/ 57607 w 9262398"/>
              <a:gd name="connsiteY59" fmla="*/ 6904030 h 7881409"/>
              <a:gd name="connsiteX60" fmla="*/ 0 w 9262398"/>
              <a:gd name="connsiteY60" fmla="*/ 6513923 h 7881409"/>
              <a:gd name="connsiteX61" fmla="*/ 104739 w 9262398"/>
              <a:gd name="connsiteY61" fmla="*/ 6513923 h 7881409"/>
              <a:gd name="connsiteX62" fmla="*/ 111286 w 9262398"/>
              <a:gd name="connsiteY62" fmla="*/ 6636930 h 7881409"/>
              <a:gd name="connsiteX63" fmla="*/ 128960 w 9262398"/>
              <a:gd name="connsiteY63" fmla="*/ 6757974 h 7881409"/>
              <a:gd name="connsiteX64" fmla="*/ 26185 w 9262398"/>
              <a:gd name="connsiteY64" fmla="*/ 6778257 h 7881409"/>
              <a:gd name="connsiteX65" fmla="*/ 6546 w 9262398"/>
              <a:gd name="connsiteY65" fmla="*/ 6646744 h 7881409"/>
              <a:gd name="connsiteX66" fmla="*/ 59309 w 9262398"/>
              <a:gd name="connsiteY66" fmla="*/ 6122203 h 7881409"/>
              <a:gd name="connsiteX67" fmla="*/ 160640 w 9262398"/>
              <a:gd name="connsiteY67" fmla="*/ 6152214 h 7881409"/>
              <a:gd name="connsiteX68" fmla="*/ 131030 w 9262398"/>
              <a:gd name="connsiteY68" fmla="*/ 6271604 h 7881409"/>
              <a:gd name="connsiteX69" fmla="*/ 113264 w 9262398"/>
              <a:gd name="connsiteY69" fmla="*/ 6392299 h 7881409"/>
              <a:gd name="connsiteX70" fmla="*/ 8643 w 9262398"/>
              <a:gd name="connsiteY70" fmla="*/ 6383165 h 7881409"/>
              <a:gd name="connsiteX71" fmla="*/ 27725 w 9262398"/>
              <a:gd name="connsiteY71" fmla="*/ 6251379 h 7881409"/>
              <a:gd name="connsiteX72" fmla="*/ 59309 w 9262398"/>
              <a:gd name="connsiteY72" fmla="*/ 6122203 h 7881409"/>
              <a:gd name="connsiteX73" fmla="*/ 223193 w 9262398"/>
              <a:gd name="connsiteY73" fmla="*/ 5765045 h 7881409"/>
              <a:gd name="connsiteX74" fmla="*/ 310422 w 9262398"/>
              <a:gd name="connsiteY74" fmla="*/ 5823361 h 7881409"/>
              <a:gd name="connsiteX75" fmla="*/ 278525 w 9262398"/>
              <a:gd name="connsiteY75" fmla="*/ 5875780 h 7881409"/>
              <a:gd name="connsiteX76" fmla="*/ 248581 w 9262398"/>
              <a:gd name="connsiteY76" fmla="*/ 5929509 h 7881409"/>
              <a:gd name="connsiteX77" fmla="*/ 221891 w 9262398"/>
              <a:gd name="connsiteY77" fmla="*/ 5984549 h 7881409"/>
              <a:gd name="connsiteX78" fmla="*/ 197154 w 9262398"/>
              <a:gd name="connsiteY78" fmla="*/ 6040899 h 7881409"/>
              <a:gd name="connsiteX79" fmla="*/ 100812 w 9262398"/>
              <a:gd name="connsiteY79" fmla="*/ 6001585 h 7881409"/>
              <a:gd name="connsiteX80" fmla="*/ 127501 w 9262398"/>
              <a:gd name="connsiteY80" fmla="*/ 5940648 h 7881409"/>
              <a:gd name="connsiteX81" fmla="*/ 156144 w 9262398"/>
              <a:gd name="connsiteY81" fmla="*/ 5880366 h 7881409"/>
              <a:gd name="connsiteX82" fmla="*/ 189343 w 9262398"/>
              <a:gd name="connsiteY82" fmla="*/ 5822706 h 7881409"/>
              <a:gd name="connsiteX83" fmla="*/ 487959 w 9262398"/>
              <a:gd name="connsiteY83" fmla="*/ 5468372 h 7881409"/>
              <a:gd name="connsiteX84" fmla="*/ 555246 w 9262398"/>
              <a:gd name="connsiteY84" fmla="*/ 5548154 h 7881409"/>
              <a:gd name="connsiteX85" fmla="*/ 465748 w 9262398"/>
              <a:gd name="connsiteY85" fmla="*/ 5632513 h 7881409"/>
              <a:gd name="connsiteX86" fmla="*/ 424593 w 9262398"/>
              <a:gd name="connsiteY86" fmla="*/ 5677635 h 7881409"/>
              <a:gd name="connsiteX87" fmla="*/ 384090 w 9262398"/>
              <a:gd name="connsiteY87" fmla="*/ 5724066 h 7881409"/>
              <a:gd name="connsiteX88" fmla="*/ 302432 w 9262398"/>
              <a:gd name="connsiteY88" fmla="*/ 5658671 h 7881409"/>
              <a:gd name="connsiteX89" fmla="*/ 346201 w 9262398"/>
              <a:gd name="connsiteY89" fmla="*/ 5608317 h 7881409"/>
              <a:gd name="connsiteX90" fmla="*/ 390623 w 9262398"/>
              <a:gd name="connsiteY90" fmla="*/ 5559271 h 7881409"/>
              <a:gd name="connsiteX91" fmla="*/ 487959 w 9262398"/>
              <a:gd name="connsiteY91" fmla="*/ 5468372 h 7881409"/>
              <a:gd name="connsiteX92" fmla="*/ 821744 w 9262398"/>
              <a:gd name="connsiteY92" fmla="*/ 5260991 h 7881409"/>
              <a:gd name="connsiteX93" fmla="*/ 863440 w 9262398"/>
              <a:gd name="connsiteY93" fmla="*/ 5356276 h 7881409"/>
              <a:gd name="connsiteX94" fmla="*/ 753988 w 9262398"/>
              <a:gd name="connsiteY94" fmla="*/ 5411098 h 7881409"/>
              <a:gd name="connsiteX95" fmla="*/ 649749 w 9262398"/>
              <a:gd name="connsiteY95" fmla="*/ 5476362 h 7881409"/>
              <a:gd name="connsiteX96" fmla="*/ 590463 w 9262398"/>
              <a:gd name="connsiteY96" fmla="*/ 5390214 h 7881409"/>
              <a:gd name="connsiteX97" fmla="*/ 702520 w 9262398"/>
              <a:gd name="connsiteY97" fmla="*/ 5319728 h 7881409"/>
              <a:gd name="connsiteX98" fmla="*/ 821744 w 9262398"/>
              <a:gd name="connsiteY98" fmla="*/ 5260991 h 7881409"/>
              <a:gd name="connsiteX99" fmla="*/ 7416780 w 9262398"/>
              <a:gd name="connsiteY99" fmla="*/ 5217788 h 7881409"/>
              <a:gd name="connsiteX100" fmla="*/ 7672472 w 9262398"/>
              <a:gd name="connsiteY100" fmla="*/ 5217788 h 7881409"/>
              <a:gd name="connsiteX101" fmla="*/ 7672472 w 9262398"/>
              <a:gd name="connsiteY101" fmla="*/ 5323696 h 7881409"/>
              <a:gd name="connsiteX102" fmla="*/ 7416780 w 9262398"/>
              <a:gd name="connsiteY102" fmla="*/ 5323696 h 7881409"/>
              <a:gd name="connsiteX103" fmla="*/ 7036580 w 9262398"/>
              <a:gd name="connsiteY103" fmla="*/ 5217788 h 7881409"/>
              <a:gd name="connsiteX104" fmla="*/ 7292272 w 9262398"/>
              <a:gd name="connsiteY104" fmla="*/ 5217788 h 7881409"/>
              <a:gd name="connsiteX105" fmla="*/ 7292272 w 9262398"/>
              <a:gd name="connsiteY105" fmla="*/ 5323696 h 7881409"/>
              <a:gd name="connsiteX106" fmla="*/ 7036580 w 9262398"/>
              <a:gd name="connsiteY106" fmla="*/ 5323696 h 7881409"/>
              <a:gd name="connsiteX107" fmla="*/ 6656380 w 9262398"/>
              <a:gd name="connsiteY107" fmla="*/ 5217788 h 7881409"/>
              <a:gd name="connsiteX108" fmla="*/ 6912070 w 9262398"/>
              <a:gd name="connsiteY108" fmla="*/ 5217788 h 7881409"/>
              <a:gd name="connsiteX109" fmla="*/ 6912070 w 9262398"/>
              <a:gd name="connsiteY109" fmla="*/ 5323696 h 7881409"/>
              <a:gd name="connsiteX110" fmla="*/ 6656380 w 9262398"/>
              <a:gd name="connsiteY110" fmla="*/ 5323696 h 7881409"/>
              <a:gd name="connsiteX111" fmla="*/ 6276181 w 9262398"/>
              <a:gd name="connsiteY111" fmla="*/ 5217788 h 7881409"/>
              <a:gd name="connsiteX112" fmla="*/ 6531873 w 9262398"/>
              <a:gd name="connsiteY112" fmla="*/ 5217788 h 7881409"/>
              <a:gd name="connsiteX113" fmla="*/ 6531873 w 9262398"/>
              <a:gd name="connsiteY113" fmla="*/ 5323696 h 7881409"/>
              <a:gd name="connsiteX114" fmla="*/ 6276181 w 9262398"/>
              <a:gd name="connsiteY114" fmla="*/ 5323696 h 7881409"/>
              <a:gd name="connsiteX115" fmla="*/ 5895981 w 9262398"/>
              <a:gd name="connsiteY115" fmla="*/ 5217788 h 7881409"/>
              <a:gd name="connsiteX116" fmla="*/ 6151673 w 9262398"/>
              <a:gd name="connsiteY116" fmla="*/ 5217788 h 7881409"/>
              <a:gd name="connsiteX117" fmla="*/ 6151673 w 9262398"/>
              <a:gd name="connsiteY117" fmla="*/ 5323696 h 7881409"/>
              <a:gd name="connsiteX118" fmla="*/ 5895981 w 9262398"/>
              <a:gd name="connsiteY118" fmla="*/ 5323696 h 7881409"/>
              <a:gd name="connsiteX119" fmla="*/ 5515781 w 9262398"/>
              <a:gd name="connsiteY119" fmla="*/ 5217788 h 7881409"/>
              <a:gd name="connsiteX120" fmla="*/ 5771473 w 9262398"/>
              <a:gd name="connsiteY120" fmla="*/ 5217788 h 7881409"/>
              <a:gd name="connsiteX121" fmla="*/ 5771473 w 9262398"/>
              <a:gd name="connsiteY121" fmla="*/ 5323696 h 7881409"/>
              <a:gd name="connsiteX122" fmla="*/ 5515781 w 9262398"/>
              <a:gd name="connsiteY122" fmla="*/ 5323696 h 7881409"/>
              <a:gd name="connsiteX123" fmla="*/ 5135581 w 9262398"/>
              <a:gd name="connsiteY123" fmla="*/ 5217788 h 7881409"/>
              <a:gd name="connsiteX124" fmla="*/ 5391273 w 9262398"/>
              <a:gd name="connsiteY124" fmla="*/ 5217788 h 7881409"/>
              <a:gd name="connsiteX125" fmla="*/ 5391273 w 9262398"/>
              <a:gd name="connsiteY125" fmla="*/ 5323696 h 7881409"/>
              <a:gd name="connsiteX126" fmla="*/ 5135581 w 9262398"/>
              <a:gd name="connsiteY126" fmla="*/ 5323696 h 7881409"/>
              <a:gd name="connsiteX127" fmla="*/ 4752499 w 9262398"/>
              <a:gd name="connsiteY127" fmla="*/ 5217788 h 7881409"/>
              <a:gd name="connsiteX128" fmla="*/ 5008193 w 9262398"/>
              <a:gd name="connsiteY128" fmla="*/ 5217788 h 7881409"/>
              <a:gd name="connsiteX129" fmla="*/ 5008193 w 9262398"/>
              <a:gd name="connsiteY129" fmla="*/ 5323696 h 7881409"/>
              <a:gd name="connsiteX130" fmla="*/ 4752499 w 9262398"/>
              <a:gd name="connsiteY130" fmla="*/ 5323696 h 7881409"/>
              <a:gd name="connsiteX131" fmla="*/ 8045394 w 9262398"/>
              <a:gd name="connsiteY131" fmla="*/ 5209145 h 7881409"/>
              <a:gd name="connsiteX132" fmla="*/ 8058434 w 9262398"/>
              <a:gd name="connsiteY132" fmla="*/ 5312059 h 7881409"/>
              <a:gd name="connsiteX133" fmla="*/ 7796979 w 9262398"/>
              <a:gd name="connsiteY133" fmla="*/ 5323062 h 7881409"/>
              <a:gd name="connsiteX134" fmla="*/ 7796979 w 9262398"/>
              <a:gd name="connsiteY134" fmla="*/ 5219501 h 7881409"/>
              <a:gd name="connsiteX135" fmla="*/ 8045394 w 9262398"/>
              <a:gd name="connsiteY135" fmla="*/ 5209145 h 7881409"/>
              <a:gd name="connsiteX136" fmla="*/ 1202364 w 9262398"/>
              <a:gd name="connsiteY136" fmla="*/ 5157300 h 7881409"/>
              <a:gd name="connsiteX137" fmla="*/ 1214832 w 9262398"/>
              <a:gd name="connsiteY137" fmla="*/ 5262039 h 7881409"/>
              <a:gd name="connsiteX138" fmla="*/ 1153807 w 9262398"/>
              <a:gd name="connsiteY138" fmla="*/ 5271204 h 7881409"/>
              <a:gd name="connsiteX139" fmla="*/ 1093438 w 9262398"/>
              <a:gd name="connsiteY139" fmla="*/ 5282332 h 7881409"/>
              <a:gd name="connsiteX140" fmla="*/ 1033726 w 9262398"/>
              <a:gd name="connsiteY140" fmla="*/ 5298043 h 7881409"/>
              <a:gd name="connsiteX141" fmla="*/ 974669 w 9262398"/>
              <a:gd name="connsiteY141" fmla="*/ 5315063 h 7881409"/>
              <a:gd name="connsiteX142" fmla="*/ 941860 w 9262398"/>
              <a:gd name="connsiteY142" fmla="*/ 5215561 h 7881409"/>
              <a:gd name="connsiteX143" fmla="*/ 1005510 w 9262398"/>
              <a:gd name="connsiteY143" fmla="*/ 5196577 h 7881409"/>
              <a:gd name="connsiteX144" fmla="*/ 1070472 w 9262398"/>
              <a:gd name="connsiteY144" fmla="*/ 5180211 h 7881409"/>
              <a:gd name="connsiteX145" fmla="*/ 1136090 w 9262398"/>
              <a:gd name="connsiteY145" fmla="*/ 5167774 h 7881409"/>
              <a:gd name="connsiteX146" fmla="*/ 1459524 w 9262398"/>
              <a:gd name="connsiteY146" fmla="*/ 5147098 h 7881409"/>
              <a:gd name="connsiteX147" fmla="*/ 1586396 w 9262398"/>
              <a:gd name="connsiteY147" fmla="*/ 5147098 h 7881409"/>
              <a:gd name="connsiteX148" fmla="*/ 1586396 w 9262398"/>
              <a:gd name="connsiteY148" fmla="*/ 5252593 h 7881409"/>
              <a:gd name="connsiteX149" fmla="*/ 1459524 w 9262398"/>
              <a:gd name="connsiteY149" fmla="*/ 5252593 h 7881409"/>
              <a:gd name="connsiteX150" fmla="*/ 1333952 w 9262398"/>
              <a:gd name="connsiteY150" fmla="*/ 5254571 h 7881409"/>
              <a:gd name="connsiteX151" fmla="*/ 1330699 w 9262398"/>
              <a:gd name="connsiteY151" fmla="*/ 5148417 h 7881409"/>
              <a:gd name="connsiteX152" fmla="*/ 1459524 w 9262398"/>
              <a:gd name="connsiteY152" fmla="*/ 5147098 h 7881409"/>
              <a:gd name="connsiteX153" fmla="*/ 4378059 w 9262398"/>
              <a:gd name="connsiteY153" fmla="*/ 5145779 h 7881409"/>
              <a:gd name="connsiteX154" fmla="*/ 4633753 w 9262398"/>
              <a:gd name="connsiteY154" fmla="*/ 5145779 h 7881409"/>
              <a:gd name="connsiteX155" fmla="*/ 4633753 w 9262398"/>
              <a:gd name="connsiteY155" fmla="*/ 5251689 h 7881409"/>
              <a:gd name="connsiteX156" fmla="*/ 4378059 w 9262398"/>
              <a:gd name="connsiteY156" fmla="*/ 5251689 h 7881409"/>
              <a:gd name="connsiteX157" fmla="*/ 3997859 w 9262398"/>
              <a:gd name="connsiteY157" fmla="*/ 5145779 h 7881409"/>
              <a:gd name="connsiteX158" fmla="*/ 4253553 w 9262398"/>
              <a:gd name="connsiteY158" fmla="*/ 5145779 h 7881409"/>
              <a:gd name="connsiteX159" fmla="*/ 4253553 w 9262398"/>
              <a:gd name="connsiteY159" fmla="*/ 5251689 h 7881409"/>
              <a:gd name="connsiteX160" fmla="*/ 3997859 w 9262398"/>
              <a:gd name="connsiteY160" fmla="*/ 5251689 h 7881409"/>
              <a:gd name="connsiteX161" fmla="*/ 3617660 w 9262398"/>
              <a:gd name="connsiteY161" fmla="*/ 5145779 h 7881409"/>
              <a:gd name="connsiteX162" fmla="*/ 3873352 w 9262398"/>
              <a:gd name="connsiteY162" fmla="*/ 5145779 h 7881409"/>
              <a:gd name="connsiteX163" fmla="*/ 3873352 w 9262398"/>
              <a:gd name="connsiteY163" fmla="*/ 5251689 h 7881409"/>
              <a:gd name="connsiteX164" fmla="*/ 3617660 w 9262398"/>
              <a:gd name="connsiteY164" fmla="*/ 5251689 h 7881409"/>
              <a:gd name="connsiteX165" fmla="*/ 3237460 w 9262398"/>
              <a:gd name="connsiteY165" fmla="*/ 5145779 h 7881409"/>
              <a:gd name="connsiteX166" fmla="*/ 3493152 w 9262398"/>
              <a:gd name="connsiteY166" fmla="*/ 5145779 h 7881409"/>
              <a:gd name="connsiteX167" fmla="*/ 3493152 w 9262398"/>
              <a:gd name="connsiteY167" fmla="*/ 5251689 h 7881409"/>
              <a:gd name="connsiteX168" fmla="*/ 3237460 w 9262398"/>
              <a:gd name="connsiteY168" fmla="*/ 5251689 h 7881409"/>
              <a:gd name="connsiteX169" fmla="*/ 2854381 w 9262398"/>
              <a:gd name="connsiteY169" fmla="*/ 5145779 h 7881409"/>
              <a:gd name="connsiteX170" fmla="*/ 3110073 w 9262398"/>
              <a:gd name="connsiteY170" fmla="*/ 5145779 h 7881409"/>
              <a:gd name="connsiteX171" fmla="*/ 3110073 w 9262398"/>
              <a:gd name="connsiteY171" fmla="*/ 5251689 h 7881409"/>
              <a:gd name="connsiteX172" fmla="*/ 2854381 w 9262398"/>
              <a:gd name="connsiteY172" fmla="*/ 5251689 h 7881409"/>
              <a:gd name="connsiteX173" fmla="*/ 2474181 w 9262398"/>
              <a:gd name="connsiteY173" fmla="*/ 5145779 h 7881409"/>
              <a:gd name="connsiteX174" fmla="*/ 2729873 w 9262398"/>
              <a:gd name="connsiteY174" fmla="*/ 5145779 h 7881409"/>
              <a:gd name="connsiteX175" fmla="*/ 2729873 w 9262398"/>
              <a:gd name="connsiteY175" fmla="*/ 5251689 h 7881409"/>
              <a:gd name="connsiteX176" fmla="*/ 2474181 w 9262398"/>
              <a:gd name="connsiteY176" fmla="*/ 5251689 h 7881409"/>
              <a:gd name="connsiteX177" fmla="*/ 2093982 w 9262398"/>
              <a:gd name="connsiteY177" fmla="*/ 5145779 h 7881409"/>
              <a:gd name="connsiteX178" fmla="*/ 2349674 w 9262398"/>
              <a:gd name="connsiteY178" fmla="*/ 5145779 h 7881409"/>
              <a:gd name="connsiteX179" fmla="*/ 2349674 w 9262398"/>
              <a:gd name="connsiteY179" fmla="*/ 5251689 h 7881409"/>
              <a:gd name="connsiteX180" fmla="*/ 2093982 w 9262398"/>
              <a:gd name="connsiteY180" fmla="*/ 5251689 h 7881409"/>
              <a:gd name="connsiteX181" fmla="*/ 1713782 w 9262398"/>
              <a:gd name="connsiteY181" fmla="*/ 5145779 h 7881409"/>
              <a:gd name="connsiteX182" fmla="*/ 1969474 w 9262398"/>
              <a:gd name="connsiteY182" fmla="*/ 5145779 h 7881409"/>
              <a:gd name="connsiteX183" fmla="*/ 1969474 w 9262398"/>
              <a:gd name="connsiteY183" fmla="*/ 5251689 h 7881409"/>
              <a:gd name="connsiteX184" fmla="*/ 1713782 w 9262398"/>
              <a:gd name="connsiteY184" fmla="*/ 5251689 h 7881409"/>
              <a:gd name="connsiteX185" fmla="*/ 8399576 w 9262398"/>
              <a:gd name="connsiteY185" fmla="*/ 5114097 h 7881409"/>
              <a:gd name="connsiteX186" fmla="*/ 8441512 w 9262398"/>
              <a:gd name="connsiteY186" fmla="*/ 5209601 h 7881409"/>
              <a:gd name="connsiteX187" fmla="*/ 8317018 w 9262398"/>
              <a:gd name="connsiteY187" fmla="*/ 5256698 h 7881409"/>
              <a:gd name="connsiteX188" fmla="*/ 8187936 w 9262398"/>
              <a:gd name="connsiteY188" fmla="*/ 5292022 h 7881409"/>
              <a:gd name="connsiteX189" fmla="*/ 8165658 w 9262398"/>
              <a:gd name="connsiteY189" fmla="*/ 5189976 h 7881409"/>
              <a:gd name="connsiteX190" fmla="*/ 8284910 w 9262398"/>
              <a:gd name="connsiteY190" fmla="*/ 5157270 h 7881409"/>
              <a:gd name="connsiteX191" fmla="*/ 8399576 w 9262398"/>
              <a:gd name="connsiteY191" fmla="*/ 5114097 h 7881409"/>
              <a:gd name="connsiteX192" fmla="*/ 8707616 w 9262398"/>
              <a:gd name="connsiteY192" fmla="*/ 4921115 h 7881409"/>
              <a:gd name="connsiteX193" fmla="*/ 8775630 w 9262398"/>
              <a:gd name="connsiteY193" fmla="*/ 5000526 h 7881409"/>
              <a:gd name="connsiteX194" fmla="*/ 8669684 w 9262398"/>
              <a:gd name="connsiteY194" fmla="*/ 5081240 h 7881409"/>
              <a:gd name="connsiteX195" fmla="*/ 8557200 w 9262398"/>
              <a:gd name="connsiteY195" fmla="*/ 5150888 h 7881409"/>
              <a:gd name="connsiteX196" fmla="*/ 8505536 w 9262398"/>
              <a:gd name="connsiteY196" fmla="*/ 5059760 h 7881409"/>
              <a:gd name="connsiteX197" fmla="*/ 8610172 w 9262398"/>
              <a:gd name="connsiteY197" fmla="*/ 4995319 h 7881409"/>
              <a:gd name="connsiteX198" fmla="*/ 8707616 w 9262398"/>
              <a:gd name="connsiteY198" fmla="*/ 4921115 h 7881409"/>
              <a:gd name="connsiteX199" fmla="*/ 8950112 w 9262398"/>
              <a:gd name="connsiteY199" fmla="*/ 4647487 h 7881409"/>
              <a:gd name="connsiteX200" fmla="*/ 9037736 w 9262398"/>
              <a:gd name="connsiteY200" fmla="*/ 4704923 h 7881409"/>
              <a:gd name="connsiteX201" fmla="*/ 8959920 w 9262398"/>
              <a:gd name="connsiteY201" fmla="*/ 4812615 h 7881409"/>
              <a:gd name="connsiteX202" fmla="*/ 8871644 w 9262398"/>
              <a:gd name="connsiteY202" fmla="*/ 4911822 h 7881409"/>
              <a:gd name="connsiteX203" fmla="*/ 8796444 w 9262398"/>
              <a:gd name="connsiteY203" fmla="*/ 4838722 h 7881409"/>
              <a:gd name="connsiteX204" fmla="*/ 8878182 w 9262398"/>
              <a:gd name="connsiteY204" fmla="*/ 4746694 h 7881409"/>
              <a:gd name="connsiteX205" fmla="*/ 8950112 w 9262398"/>
              <a:gd name="connsiteY205" fmla="*/ 4647487 h 7881409"/>
              <a:gd name="connsiteX206" fmla="*/ 9104392 w 9262398"/>
              <a:gd name="connsiteY206" fmla="*/ 4316252 h 7881409"/>
              <a:gd name="connsiteX207" fmla="*/ 9204794 w 9262398"/>
              <a:gd name="connsiteY207" fmla="*/ 4345668 h 7881409"/>
              <a:gd name="connsiteX208" fmla="*/ 9161112 w 9262398"/>
              <a:gd name="connsiteY208" fmla="*/ 4471175 h 7881409"/>
              <a:gd name="connsiteX209" fmla="*/ 9104392 w 9262398"/>
              <a:gd name="connsiteY209" fmla="*/ 4592107 h 7881409"/>
              <a:gd name="connsiteX210" fmla="*/ 9012468 w 9262398"/>
              <a:gd name="connsiteY210" fmla="*/ 4543081 h 7881409"/>
              <a:gd name="connsiteX211" fmla="*/ 9063972 w 9262398"/>
              <a:gd name="connsiteY211" fmla="*/ 4431954 h 7881409"/>
              <a:gd name="connsiteX212" fmla="*/ 9104392 w 9262398"/>
              <a:gd name="connsiteY212" fmla="*/ 4316252 h 7881409"/>
              <a:gd name="connsiteX213" fmla="*/ 9157006 w 9262398"/>
              <a:gd name="connsiteY213" fmla="*/ 3956215 h 7881409"/>
              <a:gd name="connsiteX214" fmla="*/ 9262398 w 9262398"/>
              <a:gd name="connsiteY214" fmla="*/ 3956215 h 7881409"/>
              <a:gd name="connsiteX215" fmla="*/ 9255852 w 9262398"/>
              <a:gd name="connsiteY215" fmla="*/ 4088709 h 7881409"/>
              <a:gd name="connsiteX216" fmla="*/ 9236214 w 9262398"/>
              <a:gd name="connsiteY216" fmla="*/ 4220550 h 7881409"/>
              <a:gd name="connsiteX217" fmla="*/ 9133440 w 9262398"/>
              <a:gd name="connsiteY217" fmla="*/ 4200317 h 7881409"/>
              <a:gd name="connsiteX218" fmla="*/ 9151114 w 9262398"/>
              <a:gd name="connsiteY218" fmla="*/ 4078919 h 7881409"/>
              <a:gd name="connsiteX219" fmla="*/ 9205534 w 9262398"/>
              <a:gd name="connsiteY219" fmla="*/ 3564495 h 7881409"/>
              <a:gd name="connsiteX220" fmla="*/ 9236982 w 9262398"/>
              <a:gd name="connsiteY220" fmla="*/ 3693329 h 7881409"/>
              <a:gd name="connsiteX221" fmla="*/ 9256638 w 9262398"/>
              <a:gd name="connsiteY221" fmla="*/ 3824779 h 7881409"/>
              <a:gd name="connsiteX222" fmla="*/ 9151810 w 9262398"/>
              <a:gd name="connsiteY222" fmla="*/ 3834589 h 7881409"/>
              <a:gd name="connsiteX223" fmla="*/ 9134120 w 9262398"/>
              <a:gd name="connsiteY223" fmla="*/ 3713602 h 7881409"/>
              <a:gd name="connsiteX224" fmla="*/ 9104638 w 9262398"/>
              <a:gd name="connsiteY224" fmla="*/ 3594578 h 7881409"/>
              <a:gd name="connsiteX225" fmla="*/ 9036060 w 9262398"/>
              <a:gd name="connsiteY225" fmla="*/ 3207336 h 7881409"/>
              <a:gd name="connsiteX226" fmla="*/ 9070456 w 9262398"/>
              <a:gd name="connsiteY226" fmla="*/ 3264341 h 7881409"/>
              <a:gd name="connsiteX227" fmla="*/ 9102904 w 9262398"/>
              <a:gd name="connsiteY227" fmla="*/ 3322657 h 7881409"/>
              <a:gd name="connsiteX228" fmla="*/ 9132106 w 9262398"/>
              <a:gd name="connsiteY228" fmla="*/ 3382283 h 7881409"/>
              <a:gd name="connsiteX229" fmla="*/ 9158714 w 9262398"/>
              <a:gd name="connsiteY229" fmla="*/ 3443220 h 7881409"/>
              <a:gd name="connsiteX230" fmla="*/ 9062018 w 9262398"/>
              <a:gd name="connsiteY230" fmla="*/ 3483190 h 7881409"/>
              <a:gd name="connsiteX231" fmla="*/ 9037358 w 9262398"/>
              <a:gd name="connsiteY231" fmla="*/ 3426839 h 7881409"/>
              <a:gd name="connsiteX232" fmla="*/ 9011400 w 9262398"/>
              <a:gd name="connsiteY232" fmla="*/ 3371144 h 7881409"/>
              <a:gd name="connsiteX233" fmla="*/ 8980900 w 9262398"/>
              <a:gd name="connsiteY233" fmla="*/ 3317415 h 7881409"/>
              <a:gd name="connsiteX234" fmla="*/ 8949100 w 9262398"/>
              <a:gd name="connsiteY234" fmla="*/ 3264996 h 7881409"/>
              <a:gd name="connsiteX235" fmla="*/ 8775094 w 9262398"/>
              <a:gd name="connsiteY235" fmla="*/ 2910664 h 7881409"/>
              <a:gd name="connsiteX236" fmla="*/ 8871778 w 9262398"/>
              <a:gd name="connsiteY236" fmla="*/ 3001984 h 7881409"/>
              <a:gd name="connsiteX237" fmla="*/ 8916854 w 9262398"/>
              <a:gd name="connsiteY237" fmla="*/ 3050905 h 7881409"/>
              <a:gd name="connsiteX238" fmla="*/ 8959968 w 9262398"/>
              <a:gd name="connsiteY238" fmla="*/ 3101131 h 7881409"/>
              <a:gd name="connsiteX239" fmla="*/ 8878310 w 9262398"/>
              <a:gd name="connsiteY239" fmla="*/ 3166359 h 7881409"/>
              <a:gd name="connsiteX240" fmla="*/ 8838462 w 9262398"/>
              <a:gd name="connsiteY240" fmla="*/ 3120047 h 7881409"/>
              <a:gd name="connsiteX241" fmla="*/ 8797306 w 9262398"/>
              <a:gd name="connsiteY241" fmla="*/ 3074387 h 7881409"/>
              <a:gd name="connsiteX242" fmla="*/ 8707156 w 9262398"/>
              <a:gd name="connsiteY242" fmla="*/ 2990895 h 7881409"/>
              <a:gd name="connsiteX243" fmla="*/ 8440658 w 9262398"/>
              <a:gd name="connsiteY243" fmla="*/ 2703283 h 7881409"/>
              <a:gd name="connsiteX244" fmla="*/ 8559232 w 9262398"/>
              <a:gd name="connsiteY244" fmla="*/ 2762020 h 7881409"/>
              <a:gd name="connsiteX245" fmla="*/ 8671940 w 9262398"/>
              <a:gd name="connsiteY245" fmla="*/ 2832506 h 7881409"/>
              <a:gd name="connsiteX246" fmla="*/ 8612002 w 9262398"/>
              <a:gd name="connsiteY246" fmla="*/ 2918654 h 7881409"/>
              <a:gd name="connsiteX247" fmla="*/ 8508414 w 9262398"/>
              <a:gd name="connsiteY247" fmla="*/ 2853390 h 7881409"/>
              <a:gd name="connsiteX248" fmla="*/ 8398962 w 9262398"/>
              <a:gd name="connsiteY248" fmla="*/ 2799221 h 7881409"/>
              <a:gd name="connsiteX249" fmla="*/ 4254208 w 9262398"/>
              <a:gd name="connsiteY249" fmla="*/ 2631277 h 7881409"/>
              <a:gd name="connsiteX250" fmla="*/ 4509900 w 9262398"/>
              <a:gd name="connsiteY250" fmla="*/ 2631277 h 7881409"/>
              <a:gd name="connsiteX251" fmla="*/ 4509900 w 9262398"/>
              <a:gd name="connsiteY251" fmla="*/ 2737185 h 7881409"/>
              <a:gd name="connsiteX252" fmla="*/ 4254208 w 9262398"/>
              <a:gd name="connsiteY252" fmla="*/ 2737185 h 7881409"/>
              <a:gd name="connsiteX253" fmla="*/ 3871126 w 9262398"/>
              <a:gd name="connsiteY253" fmla="*/ 2631277 h 7881409"/>
              <a:gd name="connsiteX254" fmla="*/ 4126822 w 9262398"/>
              <a:gd name="connsiteY254" fmla="*/ 2631277 h 7881409"/>
              <a:gd name="connsiteX255" fmla="*/ 4126822 w 9262398"/>
              <a:gd name="connsiteY255" fmla="*/ 2737185 h 7881409"/>
              <a:gd name="connsiteX256" fmla="*/ 3871126 w 9262398"/>
              <a:gd name="connsiteY256" fmla="*/ 2737185 h 7881409"/>
              <a:gd name="connsiteX257" fmla="*/ 3490926 w 9262398"/>
              <a:gd name="connsiteY257" fmla="*/ 2631277 h 7881409"/>
              <a:gd name="connsiteX258" fmla="*/ 3746622 w 9262398"/>
              <a:gd name="connsiteY258" fmla="*/ 2631277 h 7881409"/>
              <a:gd name="connsiteX259" fmla="*/ 3746622 w 9262398"/>
              <a:gd name="connsiteY259" fmla="*/ 2737185 h 7881409"/>
              <a:gd name="connsiteX260" fmla="*/ 3490926 w 9262398"/>
              <a:gd name="connsiteY260" fmla="*/ 2737185 h 7881409"/>
              <a:gd name="connsiteX261" fmla="*/ 3110726 w 9262398"/>
              <a:gd name="connsiteY261" fmla="*/ 2631277 h 7881409"/>
              <a:gd name="connsiteX262" fmla="*/ 3366420 w 9262398"/>
              <a:gd name="connsiteY262" fmla="*/ 2631277 h 7881409"/>
              <a:gd name="connsiteX263" fmla="*/ 3366420 w 9262398"/>
              <a:gd name="connsiteY263" fmla="*/ 2737185 h 7881409"/>
              <a:gd name="connsiteX264" fmla="*/ 3110726 w 9262398"/>
              <a:gd name="connsiteY264" fmla="*/ 2737185 h 7881409"/>
              <a:gd name="connsiteX265" fmla="*/ 2730526 w 9262398"/>
              <a:gd name="connsiteY265" fmla="*/ 2631277 h 7881409"/>
              <a:gd name="connsiteX266" fmla="*/ 2986220 w 9262398"/>
              <a:gd name="connsiteY266" fmla="*/ 2631277 h 7881409"/>
              <a:gd name="connsiteX267" fmla="*/ 2986220 w 9262398"/>
              <a:gd name="connsiteY267" fmla="*/ 2737185 h 7881409"/>
              <a:gd name="connsiteX268" fmla="*/ 2730526 w 9262398"/>
              <a:gd name="connsiteY268" fmla="*/ 2737185 h 7881409"/>
              <a:gd name="connsiteX269" fmla="*/ 2350327 w 9262398"/>
              <a:gd name="connsiteY269" fmla="*/ 2631277 h 7881409"/>
              <a:gd name="connsiteX270" fmla="*/ 2606023 w 9262398"/>
              <a:gd name="connsiteY270" fmla="*/ 2631277 h 7881409"/>
              <a:gd name="connsiteX271" fmla="*/ 2606023 w 9262398"/>
              <a:gd name="connsiteY271" fmla="*/ 2737185 h 7881409"/>
              <a:gd name="connsiteX272" fmla="*/ 2350327 w 9262398"/>
              <a:gd name="connsiteY272" fmla="*/ 2737185 h 7881409"/>
              <a:gd name="connsiteX273" fmla="*/ 1970127 w 9262398"/>
              <a:gd name="connsiteY273" fmla="*/ 2631277 h 7881409"/>
              <a:gd name="connsiteX274" fmla="*/ 2225821 w 9262398"/>
              <a:gd name="connsiteY274" fmla="*/ 2631277 h 7881409"/>
              <a:gd name="connsiteX275" fmla="*/ 2225821 w 9262398"/>
              <a:gd name="connsiteY275" fmla="*/ 2737185 h 7881409"/>
              <a:gd name="connsiteX276" fmla="*/ 1970127 w 9262398"/>
              <a:gd name="connsiteY276" fmla="*/ 2737185 h 7881409"/>
              <a:gd name="connsiteX277" fmla="*/ 1587048 w 9262398"/>
              <a:gd name="connsiteY277" fmla="*/ 2631277 h 7881409"/>
              <a:gd name="connsiteX278" fmla="*/ 1842740 w 9262398"/>
              <a:gd name="connsiteY278" fmla="*/ 2631277 h 7881409"/>
              <a:gd name="connsiteX279" fmla="*/ 1842740 w 9262398"/>
              <a:gd name="connsiteY279" fmla="*/ 2737185 h 7881409"/>
              <a:gd name="connsiteX280" fmla="*/ 1587048 w 9262398"/>
              <a:gd name="connsiteY280" fmla="*/ 2737185 h 7881409"/>
              <a:gd name="connsiteX281" fmla="*/ 1213506 w 9262398"/>
              <a:gd name="connsiteY281" fmla="*/ 2622634 h 7881409"/>
              <a:gd name="connsiteX282" fmla="*/ 1462540 w 9262398"/>
              <a:gd name="connsiteY282" fmla="*/ 2632990 h 7881409"/>
              <a:gd name="connsiteX283" fmla="*/ 1462540 w 9262398"/>
              <a:gd name="connsiteY283" fmla="*/ 2736551 h 7881409"/>
              <a:gd name="connsiteX284" fmla="*/ 1201087 w 9262398"/>
              <a:gd name="connsiteY284" fmla="*/ 2725548 h 7881409"/>
              <a:gd name="connsiteX285" fmla="*/ 8060657 w 9262398"/>
              <a:gd name="connsiteY285" fmla="*/ 2599592 h 7881409"/>
              <a:gd name="connsiteX286" fmla="*/ 8126119 w 9262398"/>
              <a:gd name="connsiteY286" fmla="*/ 2609452 h 7881409"/>
              <a:gd name="connsiteX287" fmla="*/ 8192236 w 9262398"/>
              <a:gd name="connsiteY287" fmla="*/ 2621941 h 7881409"/>
              <a:gd name="connsiteX288" fmla="*/ 8256388 w 9262398"/>
              <a:gd name="connsiteY288" fmla="*/ 2639032 h 7881409"/>
              <a:gd name="connsiteX289" fmla="*/ 8320540 w 9262398"/>
              <a:gd name="connsiteY289" fmla="*/ 2657437 h 7881409"/>
              <a:gd name="connsiteX290" fmla="*/ 8287810 w 9262398"/>
              <a:gd name="connsiteY290" fmla="*/ 2757352 h 7881409"/>
              <a:gd name="connsiteX291" fmla="*/ 8228240 w 9262398"/>
              <a:gd name="connsiteY291" fmla="*/ 2740262 h 7881409"/>
              <a:gd name="connsiteX292" fmla="*/ 8168670 w 9262398"/>
              <a:gd name="connsiteY292" fmla="*/ 2725143 h 7881409"/>
              <a:gd name="connsiteX293" fmla="*/ 8108444 w 9262398"/>
              <a:gd name="connsiteY293" fmla="*/ 2713968 h 7881409"/>
              <a:gd name="connsiteX294" fmla="*/ 8047565 w 9262398"/>
              <a:gd name="connsiteY294" fmla="*/ 2704108 h 7881409"/>
              <a:gd name="connsiteX295" fmla="*/ 7673125 w 9262398"/>
              <a:gd name="connsiteY295" fmla="*/ 2589389 h 7881409"/>
              <a:gd name="connsiteX296" fmla="*/ 7800648 w 9262398"/>
              <a:gd name="connsiteY296" fmla="*/ 2589389 h 7881409"/>
              <a:gd name="connsiteX297" fmla="*/ 7928822 w 9262398"/>
              <a:gd name="connsiteY297" fmla="*/ 2591367 h 7881409"/>
              <a:gd name="connsiteX298" fmla="*/ 7926220 w 9262398"/>
              <a:gd name="connsiteY298" fmla="*/ 2696862 h 7881409"/>
              <a:gd name="connsiteX299" fmla="*/ 7800648 w 9262398"/>
              <a:gd name="connsiteY299" fmla="*/ 2695544 h 7881409"/>
              <a:gd name="connsiteX300" fmla="*/ 7673125 w 9262398"/>
              <a:gd name="connsiteY300" fmla="*/ 2695544 h 7881409"/>
              <a:gd name="connsiteX301" fmla="*/ 7292925 w 9262398"/>
              <a:gd name="connsiteY301" fmla="*/ 2588070 h 7881409"/>
              <a:gd name="connsiteX302" fmla="*/ 7548621 w 9262398"/>
              <a:gd name="connsiteY302" fmla="*/ 2588070 h 7881409"/>
              <a:gd name="connsiteX303" fmla="*/ 7548621 w 9262398"/>
              <a:gd name="connsiteY303" fmla="*/ 2693984 h 7881409"/>
              <a:gd name="connsiteX304" fmla="*/ 7292925 w 9262398"/>
              <a:gd name="connsiteY304" fmla="*/ 2693984 h 7881409"/>
              <a:gd name="connsiteX305" fmla="*/ 6912726 w 9262398"/>
              <a:gd name="connsiteY305" fmla="*/ 2588070 h 7881409"/>
              <a:gd name="connsiteX306" fmla="*/ 7168422 w 9262398"/>
              <a:gd name="connsiteY306" fmla="*/ 2588070 h 7881409"/>
              <a:gd name="connsiteX307" fmla="*/ 7168422 w 9262398"/>
              <a:gd name="connsiteY307" fmla="*/ 2693984 h 7881409"/>
              <a:gd name="connsiteX308" fmla="*/ 6912726 w 9262398"/>
              <a:gd name="connsiteY308" fmla="*/ 2693984 h 7881409"/>
              <a:gd name="connsiteX309" fmla="*/ 6532526 w 9262398"/>
              <a:gd name="connsiteY309" fmla="*/ 2588070 h 7881409"/>
              <a:gd name="connsiteX310" fmla="*/ 6788220 w 9262398"/>
              <a:gd name="connsiteY310" fmla="*/ 2588070 h 7881409"/>
              <a:gd name="connsiteX311" fmla="*/ 6788220 w 9262398"/>
              <a:gd name="connsiteY311" fmla="*/ 2693984 h 7881409"/>
              <a:gd name="connsiteX312" fmla="*/ 6532526 w 9262398"/>
              <a:gd name="connsiteY312" fmla="*/ 2693984 h 7881409"/>
              <a:gd name="connsiteX313" fmla="*/ 6149447 w 9262398"/>
              <a:gd name="connsiteY313" fmla="*/ 2588070 h 7881409"/>
              <a:gd name="connsiteX314" fmla="*/ 6405141 w 9262398"/>
              <a:gd name="connsiteY314" fmla="*/ 2588070 h 7881409"/>
              <a:gd name="connsiteX315" fmla="*/ 6405141 w 9262398"/>
              <a:gd name="connsiteY315" fmla="*/ 2693984 h 7881409"/>
              <a:gd name="connsiteX316" fmla="*/ 6149447 w 9262398"/>
              <a:gd name="connsiteY316" fmla="*/ 2693984 h 7881409"/>
              <a:gd name="connsiteX317" fmla="*/ 5772126 w 9262398"/>
              <a:gd name="connsiteY317" fmla="*/ 2588070 h 7881409"/>
              <a:gd name="connsiteX318" fmla="*/ 6027820 w 9262398"/>
              <a:gd name="connsiteY318" fmla="*/ 2588070 h 7881409"/>
              <a:gd name="connsiteX319" fmla="*/ 6027820 w 9262398"/>
              <a:gd name="connsiteY319" fmla="*/ 2693984 h 7881409"/>
              <a:gd name="connsiteX320" fmla="*/ 5772126 w 9262398"/>
              <a:gd name="connsiteY320" fmla="*/ 2693984 h 7881409"/>
              <a:gd name="connsiteX321" fmla="*/ 5389047 w 9262398"/>
              <a:gd name="connsiteY321" fmla="*/ 2588070 h 7881409"/>
              <a:gd name="connsiteX322" fmla="*/ 5644739 w 9262398"/>
              <a:gd name="connsiteY322" fmla="*/ 2588070 h 7881409"/>
              <a:gd name="connsiteX323" fmla="*/ 5644739 w 9262398"/>
              <a:gd name="connsiteY323" fmla="*/ 2693984 h 7881409"/>
              <a:gd name="connsiteX324" fmla="*/ 5389047 w 9262398"/>
              <a:gd name="connsiteY324" fmla="*/ 2693984 h 7881409"/>
              <a:gd name="connsiteX325" fmla="*/ 5008848 w 9262398"/>
              <a:gd name="connsiteY325" fmla="*/ 2588070 h 7881409"/>
              <a:gd name="connsiteX326" fmla="*/ 5264542 w 9262398"/>
              <a:gd name="connsiteY326" fmla="*/ 2588070 h 7881409"/>
              <a:gd name="connsiteX327" fmla="*/ 5264542 w 9262398"/>
              <a:gd name="connsiteY327" fmla="*/ 2693984 h 7881409"/>
              <a:gd name="connsiteX328" fmla="*/ 5008848 w 9262398"/>
              <a:gd name="connsiteY328" fmla="*/ 2693984 h 7881409"/>
              <a:gd name="connsiteX329" fmla="*/ 4628648 w 9262398"/>
              <a:gd name="connsiteY329" fmla="*/ 2588070 h 7881409"/>
              <a:gd name="connsiteX330" fmla="*/ 4884338 w 9262398"/>
              <a:gd name="connsiteY330" fmla="*/ 2588070 h 7881409"/>
              <a:gd name="connsiteX331" fmla="*/ 4884338 w 9262398"/>
              <a:gd name="connsiteY331" fmla="*/ 2693984 h 7881409"/>
              <a:gd name="connsiteX332" fmla="*/ 4628648 w 9262398"/>
              <a:gd name="connsiteY332" fmla="*/ 2693984 h 7881409"/>
              <a:gd name="connsiteX333" fmla="*/ 862822 w 9262398"/>
              <a:gd name="connsiteY333" fmla="*/ 2524704 h 7881409"/>
              <a:gd name="connsiteX334" fmla="*/ 977488 w 9262398"/>
              <a:gd name="connsiteY334" fmla="*/ 2567877 h 7881409"/>
              <a:gd name="connsiteX335" fmla="*/ 1096741 w 9262398"/>
              <a:gd name="connsiteY335" fmla="*/ 2600583 h 7881409"/>
              <a:gd name="connsiteX336" fmla="*/ 1073808 w 9262398"/>
              <a:gd name="connsiteY336" fmla="*/ 2702629 h 7881409"/>
              <a:gd name="connsiteX337" fmla="*/ 945382 w 9262398"/>
              <a:gd name="connsiteY337" fmla="*/ 2667959 h 7881409"/>
              <a:gd name="connsiteX338" fmla="*/ 820887 w 9262398"/>
              <a:gd name="connsiteY338" fmla="*/ 2620862 h 7881409"/>
              <a:gd name="connsiteX339" fmla="*/ 554296 w 9262398"/>
              <a:gd name="connsiteY339" fmla="*/ 2331725 h 7881409"/>
              <a:gd name="connsiteX340" fmla="*/ 651975 w 9262398"/>
              <a:gd name="connsiteY340" fmla="*/ 2407302 h 7881409"/>
              <a:gd name="connsiteX341" fmla="*/ 756865 w 9262398"/>
              <a:gd name="connsiteY341" fmla="*/ 2472364 h 7881409"/>
              <a:gd name="connsiteX342" fmla="*/ 705731 w 9262398"/>
              <a:gd name="connsiteY342" fmla="*/ 2564372 h 7881409"/>
              <a:gd name="connsiteX343" fmla="*/ 592319 w 9262398"/>
              <a:gd name="connsiteY343" fmla="*/ 2494052 h 7881409"/>
              <a:gd name="connsiteX344" fmla="*/ 486773 w 9262398"/>
              <a:gd name="connsiteY344" fmla="*/ 2412560 h 7881409"/>
              <a:gd name="connsiteX345" fmla="*/ 312287 w 9262398"/>
              <a:gd name="connsiteY345" fmla="*/ 2060976 h 7881409"/>
              <a:gd name="connsiteX346" fmla="*/ 384871 w 9262398"/>
              <a:gd name="connsiteY346" fmla="*/ 2160183 h 7881409"/>
              <a:gd name="connsiteX347" fmla="*/ 465955 w 9262398"/>
              <a:gd name="connsiteY347" fmla="*/ 2252211 h 7881409"/>
              <a:gd name="connsiteX348" fmla="*/ 391410 w 9262398"/>
              <a:gd name="connsiteY348" fmla="*/ 2325311 h 7881409"/>
              <a:gd name="connsiteX349" fmla="*/ 303133 w 9262398"/>
              <a:gd name="connsiteY349" fmla="*/ 2226104 h 7881409"/>
              <a:gd name="connsiteX350" fmla="*/ 224664 w 9262398"/>
              <a:gd name="connsiteY350" fmla="*/ 2118412 h 7881409"/>
              <a:gd name="connsiteX351" fmla="*/ 157671 w 9262398"/>
              <a:gd name="connsiteY351" fmla="*/ 1729740 h 7881409"/>
              <a:gd name="connsiteX352" fmla="*/ 198607 w 9262398"/>
              <a:gd name="connsiteY352" fmla="*/ 1845442 h 7881409"/>
              <a:gd name="connsiteX353" fmla="*/ 249938 w 9262398"/>
              <a:gd name="connsiteY353" fmla="*/ 1956569 h 7881409"/>
              <a:gd name="connsiteX354" fmla="*/ 157671 w 9262398"/>
              <a:gd name="connsiteY354" fmla="*/ 2005595 h 7881409"/>
              <a:gd name="connsiteX355" fmla="*/ 101791 w 9262398"/>
              <a:gd name="connsiteY355" fmla="*/ 1885317 h 7881409"/>
              <a:gd name="connsiteX356" fmla="*/ 57607 w 9262398"/>
              <a:gd name="connsiteY356" fmla="*/ 1759809 h 7881409"/>
              <a:gd name="connsiteX357" fmla="*/ 0 w 9262398"/>
              <a:gd name="connsiteY357" fmla="*/ 1369703 h 7881409"/>
              <a:gd name="connsiteX358" fmla="*/ 104739 w 9262398"/>
              <a:gd name="connsiteY358" fmla="*/ 1369703 h 7881409"/>
              <a:gd name="connsiteX359" fmla="*/ 111286 w 9262398"/>
              <a:gd name="connsiteY359" fmla="*/ 1492056 h 7881409"/>
              <a:gd name="connsiteX360" fmla="*/ 128960 w 9262398"/>
              <a:gd name="connsiteY360" fmla="*/ 1613753 h 7881409"/>
              <a:gd name="connsiteX361" fmla="*/ 26185 w 9262398"/>
              <a:gd name="connsiteY361" fmla="*/ 1634036 h 7881409"/>
              <a:gd name="connsiteX362" fmla="*/ 6546 w 9262398"/>
              <a:gd name="connsiteY362" fmla="*/ 1502525 h 7881409"/>
              <a:gd name="connsiteX363" fmla="*/ 59309 w 9262398"/>
              <a:gd name="connsiteY363" fmla="*/ 977983 h 7881409"/>
              <a:gd name="connsiteX364" fmla="*/ 160640 w 9262398"/>
              <a:gd name="connsiteY364" fmla="*/ 1007995 h 7881409"/>
              <a:gd name="connsiteX365" fmla="*/ 131030 w 9262398"/>
              <a:gd name="connsiteY365" fmla="*/ 1126731 h 7881409"/>
              <a:gd name="connsiteX366" fmla="*/ 113264 w 9262398"/>
              <a:gd name="connsiteY366" fmla="*/ 1248080 h 7881409"/>
              <a:gd name="connsiteX367" fmla="*/ 8643 w 9262398"/>
              <a:gd name="connsiteY367" fmla="*/ 1238292 h 7881409"/>
              <a:gd name="connsiteX368" fmla="*/ 27725 w 9262398"/>
              <a:gd name="connsiteY368" fmla="*/ 1107159 h 7881409"/>
              <a:gd name="connsiteX369" fmla="*/ 59309 w 9262398"/>
              <a:gd name="connsiteY369" fmla="*/ 977983 h 7881409"/>
              <a:gd name="connsiteX370" fmla="*/ 223193 w 9262398"/>
              <a:gd name="connsiteY370" fmla="*/ 620825 h 7881409"/>
              <a:gd name="connsiteX371" fmla="*/ 310422 w 9262398"/>
              <a:gd name="connsiteY371" fmla="*/ 678486 h 7881409"/>
              <a:gd name="connsiteX372" fmla="*/ 278525 w 9262398"/>
              <a:gd name="connsiteY372" fmla="*/ 731560 h 7881409"/>
              <a:gd name="connsiteX373" fmla="*/ 248581 w 9262398"/>
              <a:gd name="connsiteY373" fmla="*/ 784634 h 7881409"/>
              <a:gd name="connsiteX374" fmla="*/ 221891 w 9262398"/>
              <a:gd name="connsiteY374" fmla="*/ 840328 h 7881409"/>
              <a:gd name="connsiteX375" fmla="*/ 197154 w 9262398"/>
              <a:gd name="connsiteY375" fmla="*/ 896678 h 7881409"/>
              <a:gd name="connsiteX376" fmla="*/ 100812 w 9262398"/>
              <a:gd name="connsiteY376" fmla="*/ 856710 h 7881409"/>
              <a:gd name="connsiteX377" fmla="*/ 127501 w 9262398"/>
              <a:gd name="connsiteY377" fmla="*/ 795773 h 7881409"/>
              <a:gd name="connsiteX378" fmla="*/ 156144 w 9262398"/>
              <a:gd name="connsiteY378" fmla="*/ 736146 h 7881409"/>
              <a:gd name="connsiteX379" fmla="*/ 189343 w 9262398"/>
              <a:gd name="connsiteY379" fmla="*/ 677830 h 7881409"/>
              <a:gd name="connsiteX380" fmla="*/ 487959 w 9262398"/>
              <a:gd name="connsiteY380" fmla="*/ 324154 h 7881409"/>
              <a:gd name="connsiteX381" fmla="*/ 555246 w 9262398"/>
              <a:gd name="connsiteY381" fmla="*/ 403936 h 7881409"/>
              <a:gd name="connsiteX382" fmla="*/ 465748 w 9262398"/>
              <a:gd name="connsiteY382" fmla="*/ 487641 h 7881409"/>
              <a:gd name="connsiteX383" fmla="*/ 424593 w 9262398"/>
              <a:gd name="connsiteY383" fmla="*/ 533417 h 7881409"/>
              <a:gd name="connsiteX384" fmla="*/ 384090 w 9262398"/>
              <a:gd name="connsiteY384" fmla="*/ 579848 h 7881409"/>
              <a:gd name="connsiteX385" fmla="*/ 302432 w 9262398"/>
              <a:gd name="connsiteY385" fmla="*/ 514452 h 7881409"/>
              <a:gd name="connsiteX386" fmla="*/ 346201 w 9262398"/>
              <a:gd name="connsiteY386" fmla="*/ 464099 h 7881409"/>
              <a:gd name="connsiteX387" fmla="*/ 390623 w 9262398"/>
              <a:gd name="connsiteY387" fmla="*/ 414397 h 7881409"/>
              <a:gd name="connsiteX388" fmla="*/ 487959 w 9262398"/>
              <a:gd name="connsiteY388" fmla="*/ 324154 h 7881409"/>
              <a:gd name="connsiteX389" fmla="*/ 821744 w 9262398"/>
              <a:gd name="connsiteY389" fmla="*/ 116772 h 7881409"/>
              <a:gd name="connsiteX390" fmla="*/ 863440 w 9262398"/>
              <a:gd name="connsiteY390" fmla="*/ 212712 h 7881409"/>
              <a:gd name="connsiteX391" fmla="*/ 753988 w 9262398"/>
              <a:gd name="connsiteY391" fmla="*/ 266879 h 7881409"/>
              <a:gd name="connsiteX392" fmla="*/ 649749 w 9262398"/>
              <a:gd name="connsiteY392" fmla="*/ 332143 h 7881409"/>
              <a:gd name="connsiteX393" fmla="*/ 590463 w 9262398"/>
              <a:gd name="connsiteY393" fmla="*/ 245994 h 7881409"/>
              <a:gd name="connsiteX394" fmla="*/ 702520 w 9262398"/>
              <a:gd name="connsiteY394" fmla="*/ 176163 h 7881409"/>
              <a:gd name="connsiteX395" fmla="*/ 821744 w 9262398"/>
              <a:gd name="connsiteY395" fmla="*/ 116772 h 7881409"/>
              <a:gd name="connsiteX396" fmla="*/ 1202364 w 9262398"/>
              <a:gd name="connsiteY396" fmla="*/ 13082 h 7881409"/>
              <a:gd name="connsiteX397" fmla="*/ 1214832 w 9262398"/>
              <a:gd name="connsiteY397" fmla="*/ 117598 h 7881409"/>
              <a:gd name="connsiteX398" fmla="*/ 1153807 w 9262398"/>
              <a:gd name="connsiteY398" fmla="*/ 126801 h 7881409"/>
              <a:gd name="connsiteX399" fmla="*/ 1093438 w 9262398"/>
              <a:gd name="connsiteY399" fmla="*/ 138633 h 7881409"/>
              <a:gd name="connsiteX400" fmla="*/ 1033726 w 9262398"/>
              <a:gd name="connsiteY400" fmla="*/ 154408 h 7881409"/>
              <a:gd name="connsiteX401" fmla="*/ 974669 w 9262398"/>
              <a:gd name="connsiteY401" fmla="*/ 170842 h 7881409"/>
              <a:gd name="connsiteX402" fmla="*/ 941860 w 9262398"/>
              <a:gd name="connsiteY402" fmla="*/ 70927 h 7881409"/>
              <a:gd name="connsiteX403" fmla="*/ 1005510 w 9262398"/>
              <a:gd name="connsiteY403" fmla="*/ 51863 h 7881409"/>
              <a:gd name="connsiteX404" fmla="*/ 1070472 w 9262398"/>
              <a:gd name="connsiteY404" fmla="*/ 35431 h 7881409"/>
              <a:gd name="connsiteX405" fmla="*/ 1136090 w 9262398"/>
              <a:gd name="connsiteY405" fmla="*/ 22941 h 7881409"/>
              <a:gd name="connsiteX406" fmla="*/ 4378059 w 9262398"/>
              <a:gd name="connsiteY406" fmla="*/ 1561 h 7881409"/>
              <a:gd name="connsiteX407" fmla="*/ 4633753 w 9262398"/>
              <a:gd name="connsiteY407" fmla="*/ 1561 h 7881409"/>
              <a:gd name="connsiteX408" fmla="*/ 4633753 w 9262398"/>
              <a:gd name="connsiteY408" fmla="*/ 107476 h 7881409"/>
              <a:gd name="connsiteX409" fmla="*/ 4378059 w 9262398"/>
              <a:gd name="connsiteY409" fmla="*/ 107476 h 7881409"/>
              <a:gd name="connsiteX410" fmla="*/ 3997859 w 9262398"/>
              <a:gd name="connsiteY410" fmla="*/ 1561 h 7881409"/>
              <a:gd name="connsiteX411" fmla="*/ 4253553 w 9262398"/>
              <a:gd name="connsiteY411" fmla="*/ 1561 h 7881409"/>
              <a:gd name="connsiteX412" fmla="*/ 4253553 w 9262398"/>
              <a:gd name="connsiteY412" fmla="*/ 107476 h 7881409"/>
              <a:gd name="connsiteX413" fmla="*/ 3997859 w 9262398"/>
              <a:gd name="connsiteY413" fmla="*/ 107476 h 7881409"/>
              <a:gd name="connsiteX414" fmla="*/ 3617660 w 9262398"/>
              <a:gd name="connsiteY414" fmla="*/ 1561 h 7881409"/>
              <a:gd name="connsiteX415" fmla="*/ 3873352 w 9262398"/>
              <a:gd name="connsiteY415" fmla="*/ 1561 h 7881409"/>
              <a:gd name="connsiteX416" fmla="*/ 3873352 w 9262398"/>
              <a:gd name="connsiteY416" fmla="*/ 107476 h 7881409"/>
              <a:gd name="connsiteX417" fmla="*/ 3617660 w 9262398"/>
              <a:gd name="connsiteY417" fmla="*/ 107476 h 7881409"/>
              <a:gd name="connsiteX418" fmla="*/ 3237460 w 9262398"/>
              <a:gd name="connsiteY418" fmla="*/ 1561 h 7881409"/>
              <a:gd name="connsiteX419" fmla="*/ 3493152 w 9262398"/>
              <a:gd name="connsiteY419" fmla="*/ 1561 h 7881409"/>
              <a:gd name="connsiteX420" fmla="*/ 3493152 w 9262398"/>
              <a:gd name="connsiteY420" fmla="*/ 107476 h 7881409"/>
              <a:gd name="connsiteX421" fmla="*/ 3237460 w 9262398"/>
              <a:gd name="connsiteY421" fmla="*/ 107476 h 7881409"/>
              <a:gd name="connsiteX422" fmla="*/ 2854381 w 9262398"/>
              <a:gd name="connsiteY422" fmla="*/ 1561 h 7881409"/>
              <a:gd name="connsiteX423" fmla="*/ 3110073 w 9262398"/>
              <a:gd name="connsiteY423" fmla="*/ 1561 h 7881409"/>
              <a:gd name="connsiteX424" fmla="*/ 3110073 w 9262398"/>
              <a:gd name="connsiteY424" fmla="*/ 107476 h 7881409"/>
              <a:gd name="connsiteX425" fmla="*/ 2854381 w 9262398"/>
              <a:gd name="connsiteY425" fmla="*/ 107476 h 7881409"/>
              <a:gd name="connsiteX426" fmla="*/ 2474181 w 9262398"/>
              <a:gd name="connsiteY426" fmla="*/ 1561 h 7881409"/>
              <a:gd name="connsiteX427" fmla="*/ 2729873 w 9262398"/>
              <a:gd name="connsiteY427" fmla="*/ 1561 h 7881409"/>
              <a:gd name="connsiteX428" fmla="*/ 2729873 w 9262398"/>
              <a:gd name="connsiteY428" fmla="*/ 107476 h 7881409"/>
              <a:gd name="connsiteX429" fmla="*/ 2474181 w 9262398"/>
              <a:gd name="connsiteY429" fmla="*/ 107476 h 7881409"/>
              <a:gd name="connsiteX430" fmla="*/ 2093982 w 9262398"/>
              <a:gd name="connsiteY430" fmla="*/ 1561 h 7881409"/>
              <a:gd name="connsiteX431" fmla="*/ 2349674 w 9262398"/>
              <a:gd name="connsiteY431" fmla="*/ 1561 h 7881409"/>
              <a:gd name="connsiteX432" fmla="*/ 2349674 w 9262398"/>
              <a:gd name="connsiteY432" fmla="*/ 107475 h 7881409"/>
              <a:gd name="connsiteX433" fmla="*/ 2093982 w 9262398"/>
              <a:gd name="connsiteY433" fmla="*/ 107475 h 7881409"/>
              <a:gd name="connsiteX434" fmla="*/ 1713782 w 9262398"/>
              <a:gd name="connsiteY434" fmla="*/ 1561 h 7881409"/>
              <a:gd name="connsiteX435" fmla="*/ 1969474 w 9262398"/>
              <a:gd name="connsiteY435" fmla="*/ 1561 h 7881409"/>
              <a:gd name="connsiteX436" fmla="*/ 1969474 w 9262398"/>
              <a:gd name="connsiteY436" fmla="*/ 107475 h 7881409"/>
              <a:gd name="connsiteX437" fmla="*/ 1713782 w 9262398"/>
              <a:gd name="connsiteY437" fmla="*/ 107475 h 7881409"/>
              <a:gd name="connsiteX438" fmla="*/ 1395843 w 9262398"/>
              <a:gd name="connsiteY438" fmla="*/ 0 h 7881409"/>
              <a:gd name="connsiteX439" fmla="*/ 1459524 w 9262398"/>
              <a:gd name="connsiteY439" fmla="*/ 0 h 7881409"/>
              <a:gd name="connsiteX440" fmla="*/ 1586396 w 9262398"/>
              <a:gd name="connsiteY440" fmla="*/ 0 h 7881409"/>
              <a:gd name="connsiteX441" fmla="*/ 1586396 w 9262398"/>
              <a:gd name="connsiteY441" fmla="*/ 106154 h 7881409"/>
              <a:gd name="connsiteX442" fmla="*/ 1459524 w 9262398"/>
              <a:gd name="connsiteY442" fmla="*/ 106154 h 7881409"/>
              <a:gd name="connsiteX443" fmla="*/ 1333952 w 9262398"/>
              <a:gd name="connsiteY443" fmla="*/ 107473 h 7881409"/>
              <a:gd name="connsiteX444" fmla="*/ 1330699 w 9262398"/>
              <a:gd name="connsiteY444" fmla="*/ 1978 h 7881409"/>
              <a:gd name="connsiteX445" fmla="*/ 1395843 w 9262398"/>
              <a:gd name="connsiteY445" fmla="*/ 0 h 7881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</a:cxnLst>
            <a:rect l="l" t="t" r="r" b="b"/>
            <a:pathLst>
              <a:path w="9262398" h="7881409">
                <a:moveTo>
                  <a:pt x="4254208" y="7775497"/>
                </a:moveTo>
                <a:lnTo>
                  <a:pt x="4509900" y="7775497"/>
                </a:lnTo>
                <a:lnTo>
                  <a:pt x="4509900" y="7881409"/>
                </a:lnTo>
                <a:lnTo>
                  <a:pt x="4254208" y="7881409"/>
                </a:lnTo>
                <a:close/>
                <a:moveTo>
                  <a:pt x="3871126" y="7775497"/>
                </a:moveTo>
                <a:lnTo>
                  <a:pt x="4126822" y="7775497"/>
                </a:lnTo>
                <a:lnTo>
                  <a:pt x="4126822" y="7881409"/>
                </a:lnTo>
                <a:lnTo>
                  <a:pt x="3871126" y="7881409"/>
                </a:lnTo>
                <a:close/>
                <a:moveTo>
                  <a:pt x="3490926" y="7775497"/>
                </a:moveTo>
                <a:lnTo>
                  <a:pt x="3746622" y="7775497"/>
                </a:lnTo>
                <a:lnTo>
                  <a:pt x="3746622" y="7881409"/>
                </a:lnTo>
                <a:lnTo>
                  <a:pt x="3490926" y="7881409"/>
                </a:lnTo>
                <a:close/>
                <a:moveTo>
                  <a:pt x="3110726" y="7775497"/>
                </a:moveTo>
                <a:lnTo>
                  <a:pt x="3366420" y="7775497"/>
                </a:lnTo>
                <a:lnTo>
                  <a:pt x="3366420" y="7881409"/>
                </a:lnTo>
                <a:lnTo>
                  <a:pt x="3110726" y="7881409"/>
                </a:lnTo>
                <a:close/>
                <a:moveTo>
                  <a:pt x="2730526" y="7775497"/>
                </a:moveTo>
                <a:lnTo>
                  <a:pt x="2986220" y="7775497"/>
                </a:lnTo>
                <a:lnTo>
                  <a:pt x="2986220" y="7881409"/>
                </a:lnTo>
                <a:lnTo>
                  <a:pt x="2730526" y="7881409"/>
                </a:lnTo>
                <a:close/>
                <a:moveTo>
                  <a:pt x="2350327" y="7775497"/>
                </a:moveTo>
                <a:lnTo>
                  <a:pt x="2606023" y="7775497"/>
                </a:lnTo>
                <a:lnTo>
                  <a:pt x="2606023" y="7881409"/>
                </a:lnTo>
                <a:lnTo>
                  <a:pt x="2350327" y="7881409"/>
                </a:lnTo>
                <a:close/>
                <a:moveTo>
                  <a:pt x="1970127" y="7775497"/>
                </a:moveTo>
                <a:lnTo>
                  <a:pt x="2225821" y="7775497"/>
                </a:lnTo>
                <a:lnTo>
                  <a:pt x="2225821" y="7881409"/>
                </a:lnTo>
                <a:lnTo>
                  <a:pt x="1970127" y="7881409"/>
                </a:lnTo>
                <a:close/>
                <a:moveTo>
                  <a:pt x="1587048" y="7775497"/>
                </a:moveTo>
                <a:lnTo>
                  <a:pt x="1842740" y="7775497"/>
                </a:lnTo>
                <a:lnTo>
                  <a:pt x="1842740" y="7881409"/>
                </a:lnTo>
                <a:lnTo>
                  <a:pt x="1587048" y="7881409"/>
                </a:lnTo>
                <a:close/>
                <a:moveTo>
                  <a:pt x="1213506" y="7766854"/>
                </a:moveTo>
                <a:cubicBezTo>
                  <a:pt x="1295210" y="7775916"/>
                  <a:pt x="1376261" y="7777210"/>
                  <a:pt x="1462540" y="7776563"/>
                </a:cubicBezTo>
                <a:lnTo>
                  <a:pt x="1462540" y="7880771"/>
                </a:lnTo>
                <a:cubicBezTo>
                  <a:pt x="1378875" y="7881419"/>
                  <a:pt x="1288674" y="7879477"/>
                  <a:pt x="1201087" y="7869768"/>
                </a:cubicBezTo>
                <a:close/>
                <a:moveTo>
                  <a:pt x="862822" y="7668924"/>
                </a:moveTo>
                <a:cubicBezTo>
                  <a:pt x="900170" y="7685869"/>
                  <a:pt x="939484" y="7697601"/>
                  <a:pt x="977488" y="7712591"/>
                </a:cubicBezTo>
                <a:cubicBezTo>
                  <a:pt x="1016802" y="7725626"/>
                  <a:pt x="1056771" y="7733447"/>
                  <a:pt x="1096741" y="7744527"/>
                </a:cubicBezTo>
                <a:lnTo>
                  <a:pt x="1073808" y="7846851"/>
                </a:lnTo>
                <a:cubicBezTo>
                  <a:pt x="1031217" y="7834468"/>
                  <a:pt x="987317" y="7825995"/>
                  <a:pt x="945382" y="7811657"/>
                </a:cubicBezTo>
                <a:cubicBezTo>
                  <a:pt x="903447" y="7796015"/>
                  <a:pt x="860856" y="7782980"/>
                  <a:pt x="820887" y="7764731"/>
                </a:cubicBezTo>
                <a:close/>
                <a:moveTo>
                  <a:pt x="554296" y="7478824"/>
                </a:moveTo>
                <a:cubicBezTo>
                  <a:pt x="585108" y="7505512"/>
                  <a:pt x="619853" y="7528294"/>
                  <a:pt x="651975" y="7553028"/>
                </a:cubicBezTo>
                <a:cubicBezTo>
                  <a:pt x="685409" y="7576461"/>
                  <a:pt x="722121" y="7595989"/>
                  <a:pt x="756865" y="7617469"/>
                </a:cubicBezTo>
                <a:lnTo>
                  <a:pt x="705731" y="7708597"/>
                </a:lnTo>
                <a:cubicBezTo>
                  <a:pt x="668364" y="7685815"/>
                  <a:pt x="629030" y="7664335"/>
                  <a:pt x="592319" y="7638949"/>
                </a:cubicBezTo>
                <a:cubicBezTo>
                  <a:pt x="556918" y="7612262"/>
                  <a:pt x="520207" y="7587527"/>
                  <a:pt x="486773" y="7558236"/>
                </a:cubicBezTo>
                <a:close/>
                <a:moveTo>
                  <a:pt x="312287" y="7205196"/>
                </a:moveTo>
                <a:cubicBezTo>
                  <a:pt x="334520" y="7239873"/>
                  <a:pt x="360676" y="7271279"/>
                  <a:pt x="384871" y="7304648"/>
                </a:cubicBezTo>
                <a:cubicBezTo>
                  <a:pt x="410373" y="7336709"/>
                  <a:pt x="439145" y="7365497"/>
                  <a:pt x="465955" y="7396903"/>
                </a:cubicBezTo>
                <a:lnTo>
                  <a:pt x="391410" y="7469530"/>
                </a:lnTo>
                <a:cubicBezTo>
                  <a:pt x="361984" y="7436815"/>
                  <a:pt x="330597" y="7405409"/>
                  <a:pt x="303133" y="7370077"/>
                </a:cubicBezTo>
                <a:cubicBezTo>
                  <a:pt x="276976" y="7334091"/>
                  <a:pt x="248205" y="7300068"/>
                  <a:pt x="224664" y="7262774"/>
                </a:cubicBezTo>
                <a:close/>
                <a:moveTo>
                  <a:pt x="157671" y="6873960"/>
                </a:moveTo>
                <a:cubicBezTo>
                  <a:pt x="168717" y="6913181"/>
                  <a:pt x="184961" y="6951095"/>
                  <a:pt x="198607" y="6989662"/>
                </a:cubicBezTo>
                <a:cubicBezTo>
                  <a:pt x="212901" y="7027576"/>
                  <a:pt x="232394" y="7064182"/>
                  <a:pt x="249938" y="7101443"/>
                </a:cubicBezTo>
                <a:lnTo>
                  <a:pt x="157671" y="7149815"/>
                </a:lnTo>
                <a:cubicBezTo>
                  <a:pt x="139478" y="7109940"/>
                  <a:pt x="118035" y="7070719"/>
                  <a:pt x="101791" y="7029537"/>
                </a:cubicBezTo>
                <a:cubicBezTo>
                  <a:pt x="87496" y="6987701"/>
                  <a:pt x="69953" y="6946519"/>
                  <a:pt x="57607" y="6904030"/>
                </a:cubicBezTo>
                <a:close/>
                <a:moveTo>
                  <a:pt x="0" y="6513923"/>
                </a:moveTo>
                <a:lnTo>
                  <a:pt x="104739" y="6513923"/>
                </a:lnTo>
                <a:lnTo>
                  <a:pt x="111286" y="6636930"/>
                </a:lnTo>
                <a:cubicBezTo>
                  <a:pt x="115868" y="6676842"/>
                  <a:pt x="123069" y="6718062"/>
                  <a:pt x="128960" y="6757974"/>
                </a:cubicBezTo>
                <a:lnTo>
                  <a:pt x="26185" y="6778257"/>
                </a:lnTo>
                <a:cubicBezTo>
                  <a:pt x="19639" y="6734419"/>
                  <a:pt x="11783" y="6690582"/>
                  <a:pt x="6546" y="6646744"/>
                </a:cubicBezTo>
                <a:close/>
                <a:moveTo>
                  <a:pt x="59309" y="6122203"/>
                </a:moveTo>
                <a:lnTo>
                  <a:pt x="160640" y="6152214"/>
                </a:lnTo>
                <a:cubicBezTo>
                  <a:pt x="151428" y="6192010"/>
                  <a:pt x="138926" y="6231155"/>
                  <a:pt x="131030" y="6271604"/>
                </a:cubicBezTo>
                <a:cubicBezTo>
                  <a:pt x="125108" y="6312053"/>
                  <a:pt x="117870" y="6351850"/>
                  <a:pt x="113264" y="6392299"/>
                </a:cubicBezTo>
                <a:lnTo>
                  <a:pt x="8643" y="6383165"/>
                </a:lnTo>
                <a:cubicBezTo>
                  <a:pt x="13249" y="6338801"/>
                  <a:pt x="21145" y="6295090"/>
                  <a:pt x="27725" y="6251379"/>
                </a:cubicBezTo>
                <a:cubicBezTo>
                  <a:pt x="36279" y="6208320"/>
                  <a:pt x="49439" y="6165914"/>
                  <a:pt x="59309" y="6122203"/>
                </a:cubicBezTo>
                <a:close/>
                <a:moveTo>
                  <a:pt x="223193" y="5765045"/>
                </a:moveTo>
                <a:lnTo>
                  <a:pt x="310422" y="5823361"/>
                </a:lnTo>
                <a:lnTo>
                  <a:pt x="278525" y="5875780"/>
                </a:lnTo>
                <a:cubicBezTo>
                  <a:pt x="268760" y="5893471"/>
                  <a:pt x="257043" y="5910507"/>
                  <a:pt x="248581" y="5929509"/>
                </a:cubicBezTo>
                <a:lnTo>
                  <a:pt x="221891" y="5984549"/>
                </a:lnTo>
                <a:cubicBezTo>
                  <a:pt x="213429" y="6002895"/>
                  <a:pt x="203013" y="6021242"/>
                  <a:pt x="197154" y="6040899"/>
                </a:cubicBezTo>
                <a:lnTo>
                  <a:pt x="100812" y="6001585"/>
                </a:lnTo>
                <a:cubicBezTo>
                  <a:pt x="107322" y="5979962"/>
                  <a:pt x="118388" y="5960960"/>
                  <a:pt x="127501" y="5940648"/>
                </a:cubicBezTo>
                <a:lnTo>
                  <a:pt x="156144" y="5880366"/>
                </a:lnTo>
                <a:cubicBezTo>
                  <a:pt x="165257" y="5860054"/>
                  <a:pt x="178277" y="5841707"/>
                  <a:pt x="189343" y="5822706"/>
                </a:cubicBezTo>
                <a:close/>
                <a:moveTo>
                  <a:pt x="487959" y="5468372"/>
                </a:moveTo>
                <a:lnTo>
                  <a:pt x="555246" y="5548154"/>
                </a:lnTo>
                <a:cubicBezTo>
                  <a:pt x="525196" y="5576273"/>
                  <a:pt x="493839" y="5602431"/>
                  <a:pt x="465748" y="5632513"/>
                </a:cubicBezTo>
                <a:lnTo>
                  <a:pt x="424593" y="5677635"/>
                </a:lnTo>
                <a:cubicBezTo>
                  <a:pt x="410874" y="5693330"/>
                  <a:pt x="395849" y="5707717"/>
                  <a:pt x="384090" y="5724066"/>
                </a:cubicBezTo>
                <a:lnTo>
                  <a:pt x="302432" y="5658671"/>
                </a:lnTo>
                <a:cubicBezTo>
                  <a:pt x="315497" y="5640360"/>
                  <a:pt x="331176" y="5625320"/>
                  <a:pt x="346201" y="5608317"/>
                </a:cubicBezTo>
                <a:lnTo>
                  <a:pt x="390623" y="5559271"/>
                </a:lnTo>
                <a:cubicBezTo>
                  <a:pt x="421326" y="5526573"/>
                  <a:pt x="455296" y="5498453"/>
                  <a:pt x="487959" y="5468372"/>
                </a:cubicBezTo>
                <a:close/>
                <a:moveTo>
                  <a:pt x="821744" y="5260991"/>
                </a:moveTo>
                <a:lnTo>
                  <a:pt x="863440" y="5356276"/>
                </a:lnTo>
                <a:cubicBezTo>
                  <a:pt x="826956" y="5374550"/>
                  <a:pt x="789169" y="5390866"/>
                  <a:pt x="753988" y="5411098"/>
                </a:cubicBezTo>
                <a:cubicBezTo>
                  <a:pt x="719459" y="5432635"/>
                  <a:pt x="682975" y="5452214"/>
                  <a:pt x="649749" y="5476362"/>
                </a:cubicBezTo>
                <a:lnTo>
                  <a:pt x="590463" y="5390214"/>
                </a:lnTo>
                <a:cubicBezTo>
                  <a:pt x="625644" y="5364108"/>
                  <a:pt x="665385" y="5343223"/>
                  <a:pt x="702520" y="5319728"/>
                </a:cubicBezTo>
                <a:cubicBezTo>
                  <a:pt x="740958" y="5297539"/>
                  <a:pt x="782003" y="5280570"/>
                  <a:pt x="821744" y="5260991"/>
                </a:cubicBezTo>
                <a:close/>
                <a:moveTo>
                  <a:pt x="7416780" y="5217788"/>
                </a:moveTo>
                <a:lnTo>
                  <a:pt x="7672472" y="5217788"/>
                </a:lnTo>
                <a:lnTo>
                  <a:pt x="7672472" y="5323696"/>
                </a:lnTo>
                <a:lnTo>
                  <a:pt x="7416780" y="5323696"/>
                </a:lnTo>
                <a:close/>
                <a:moveTo>
                  <a:pt x="7036580" y="5217788"/>
                </a:moveTo>
                <a:lnTo>
                  <a:pt x="7292272" y="5217788"/>
                </a:lnTo>
                <a:lnTo>
                  <a:pt x="7292272" y="5323696"/>
                </a:lnTo>
                <a:lnTo>
                  <a:pt x="7036580" y="5323696"/>
                </a:lnTo>
                <a:close/>
                <a:moveTo>
                  <a:pt x="6656380" y="5217788"/>
                </a:moveTo>
                <a:lnTo>
                  <a:pt x="6912070" y="5217788"/>
                </a:lnTo>
                <a:lnTo>
                  <a:pt x="6912070" y="5323696"/>
                </a:lnTo>
                <a:lnTo>
                  <a:pt x="6656380" y="5323696"/>
                </a:lnTo>
                <a:close/>
                <a:moveTo>
                  <a:pt x="6276181" y="5217788"/>
                </a:moveTo>
                <a:lnTo>
                  <a:pt x="6531873" y="5217788"/>
                </a:lnTo>
                <a:lnTo>
                  <a:pt x="6531873" y="5323696"/>
                </a:lnTo>
                <a:lnTo>
                  <a:pt x="6276181" y="5323696"/>
                </a:lnTo>
                <a:close/>
                <a:moveTo>
                  <a:pt x="5895981" y="5217788"/>
                </a:moveTo>
                <a:lnTo>
                  <a:pt x="6151673" y="5217788"/>
                </a:lnTo>
                <a:lnTo>
                  <a:pt x="6151673" y="5323696"/>
                </a:lnTo>
                <a:lnTo>
                  <a:pt x="5895981" y="5323696"/>
                </a:lnTo>
                <a:close/>
                <a:moveTo>
                  <a:pt x="5515781" y="5217788"/>
                </a:moveTo>
                <a:lnTo>
                  <a:pt x="5771473" y="5217788"/>
                </a:lnTo>
                <a:lnTo>
                  <a:pt x="5771473" y="5323696"/>
                </a:lnTo>
                <a:lnTo>
                  <a:pt x="5515781" y="5323696"/>
                </a:lnTo>
                <a:close/>
                <a:moveTo>
                  <a:pt x="5135581" y="5217788"/>
                </a:moveTo>
                <a:lnTo>
                  <a:pt x="5391273" y="5217788"/>
                </a:lnTo>
                <a:lnTo>
                  <a:pt x="5391273" y="5323696"/>
                </a:lnTo>
                <a:lnTo>
                  <a:pt x="5135581" y="5323696"/>
                </a:lnTo>
                <a:close/>
                <a:moveTo>
                  <a:pt x="4752499" y="5217788"/>
                </a:moveTo>
                <a:lnTo>
                  <a:pt x="5008193" y="5217788"/>
                </a:lnTo>
                <a:lnTo>
                  <a:pt x="5008193" y="5323696"/>
                </a:lnTo>
                <a:lnTo>
                  <a:pt x="4752499" y="5323696"/>
                </a:lnTo>
                <a:close/>
                <a:moveTo>
                  <a:pt x="8045394" y="5209145"/>
                </a:moveTo>
                <a:lnTo>
                  <a:pt x="8058434" y="5312059"/>
                </a:lnTo>
                <a:cubicBezTo>
                  <a:pt x="7970413" y="5321768"/>
                  <a:pt x="7880436" y="5323709"/>
                  <a:pt x="7796979" y="5323062"/>
                </a:cubicBezTo>
                <a:lnTo>
                  <a:pt x="7796979" y="5219501"/>
                </a:lnTo>
                <a:cubicBezTo>
                  <a:pt x="7883696" y="5220148"/>
                  <a:pt x="7964545" y="5218206"/>
                  <a:pt x="8045394" y="5209145"/>
                </a:cubicBezTo>
                <a:close/>
                <a:moveTo>
                  <a:pt x="1202364" y="5157300"/>
                </a:moveTo>
                <a:lnTo>
                  <a:pt x="1214832" y="5262039"/>
                </a:lnTo>
                <a:lnTo>
                  <a:pt x="1153807" y="5271204"/>
                </a:lnTo>
                <a:cubicBezTo>
                  <a:pt x="1133465" y="5274477"/>
                  <a:pt x="1113124" y="5276441"/>
                  <a:pt x="1093438" y="5282332"/>
                </a:cubicBezTo>
                <a:lnTo>
                  <a:pt x="1033726" y="5298043"/>
                </a:lnTo>
                <a:cubicBezTo>
                  <a:pt x="1014040" y="5303280"/>
                  <a:pt x="993042" y="5306553"/>
                  <a:pt x="974669" y="5315063"/>
                </a:cubicBezTo>
                <a:lnTo>
                  <a:pt x="941860" y="5215561"/>
                </a:lnTo>
                <a:cubicBezTo>
                  <a:pt x="962202" y="5207051"/>
                  <a:pt x="984512" y="5202469"/>
                  <a:pt x="1005510" y="5196577"/>
                </a:cubicBezTo>
                <a:lnTo>
                  <a:pt x="1070472" y="5180211"/>
                </a:lnTo>
                <a:cubicBezTo>
                  <a:pt x="1092126" y="5173665"/>
                  <a:pt x="1113780" y="5171701"/>
                  <a:pt x="1136090" y="5167774"/>
                </a:cubicBezTo>
                <a:close/>
                <a:moveTo>
                  <a:pt x="1459524" y="5147098"/>
                </a:moveTo>
                <a:lnTo>
                  <a:pt x="1586396" y="5147098"/>
                </a:lnTo>
                <a:lnTo>
                  <a:pt x="1586396" y="5252593"/>
                </a:lnTo>
                <a:lnTo>
                  <a:pt x="1459524" y="5252593"/>
                </a:lnTo>
                <a:cubicBezTo>
                  <a:pt x="1417233" y="5253253"/>
                  <a:pt x="1373641" y="5251275"/>
                  <a:pt x="1333952" y="5254571"/>
                </a:cubicBezTo>
                <a:lnTo>
                  <a:pt x="1330699" y="5148417"/>
                </a:lnTo>
                <a:cubicBezTo>
                  <a:pt x="1375592" y="5145780"/>
                  <a:pt x="1416582" y="5147758"/>
                  <a:pt x="1459524" y="5147098"/>
                </a:cubicBezTo>
                <a:close/>
                <a:moveTo>
                  <a:pt x="4378059" y="5145779"/>
                </a:moveTo>
                <a:lnTo>
                  <a:pt x="4633753" y="5145779"/>
                </a:lnTo>
                <a:lnTo>
                  <a:pt x="4633753" y="5251689"/>
                </a:lnTo>
                <a:lnTo>
                  <a:pt x="4378059" y="5251689"/>
                </a:lnTo>
                <a:close/>
                <a:moveTo>
                  <a:pt x="3997859" y="5145779"/>
                </a:moveTo>
                <a:lnTo>
                  <a:pt x="4253553" y="5145779"/>
                </a:lnTo>
                <a:lnTo>
                  <a:pt x="4253553" y="5251689"/>
                </a:lnTo>
                <a:lnTo>
                  <a:pt x="3997859" y="5251689"/>
                </a:lnTo>
                <a:close/>
                <a:moveTo>
                  <a:pt x="3617660" y="5145779"/>
                </a:moveTo>
                <a:lnTo>
                  <a:pt x="3873352" y="5145779"/>
                </a:lnTo>
                <a:lnTo>
                  <a:pt x="3873352" y="5251689"/>
                </a:lnTo>
                <a:lnTo>
                  <a:pt x="3617660" y="5251689"/>
                </a:lnTo>
                <a:close/>
                <a:moveTo>
                  <a:pt x="3237460" y="5145779"/>
                </a:moveTo>
                <a:lnTo>
                  <a:pt x="3493152" y="5145779"/>
                </a:lnTo>
                <a:lnTo>
                  <a:pt x="3493152" y="5251689"/>
                </a:lnTo>
                <a:lnTo>
                  <a:pt x="3237460" y="5251689"/>
                </a:lnTo>
                <a:close/>
                <a:moveTo>
                  <a:pt x="2854381" y="5145779"/>
                </a:moveTo>
                <a:lnTo>
                  <a:pt x="3110073" y="5145779"/>
                </a:lnTo>
                <a:lnTo>
                  <a:pt x="3110073" y="5251689"/>
                </a:lnTo>
                <a:lnTo>
                  <a:pt x="2854381" y="5251689"/>
                </a:lnTo>
                <a:close/>
                <a:moveTo>
                  <a:pt x="2474181" y="5145779"/>
                </a:moveTo>
                <a:lnTo>
                  <a:pt x="2729873" y="5145779"/>
                </a:lnTo>
                <a:lnTo>
                  <a:pt x="2729873" y="5251689"/>
                </a:lnTo>
                <a:lnTo>
                  <a:pt x="2474181" y="5251689"/>
                </a:lnTo>
                <a:close/>
                <a:moveTo>
                  <a:pt x="2093982" y="5145779"/>
                </a:moveTo>
                <a:lnTo>
                  <a:pt x="2349674" y="5145779"/>
                </a:lnTo>
                <a:lnTo>
                  <a:pt x="2349674" y="5251689"/>
                </a:lnTo>
                <a:lnTo>
                  <a:pt x="2093982" y="5251689"/>
                </a:lnTo>
                <a:close/>
                <a:moveTo>
                  <a:pt x="1713782" y="5145779"/>
                </a:moveTo>
                <a:lnTo>
                  <a:pt x="1969474" y="5145779"/>
                </a:lnTo>
                <a:lnTo>
                  <a:pt x="1969474" y="5251689"/>
                </a:lnTo>
                <a:lnTo>
                  <a:pt x="1713782" y="5251689"/>
                </a:lnTo>
                <a:close/>
                <a:moveTo>
                  <a:pt x="8399576" y="5114097"/>
                </a:moveTo>
                <a:lnTo>
                  <a:pt x="8441512" y="5209601"/>
                </a:lnTo>
                <a:cubicBezTo>
                  <a:pt x="8400888" y="5228570"/>
                  <a:pt x="8358296" y="5241653"/>
                  <a:pt x="8317018" y="5256698"/>
                </a:cubicBezTo>
                <a:cubicBezTo>
                  <a:pt x="8275082" y="5271743"/>
                  <a:pt x="8231182" y="5280247"/>
                  <a:pt x="8187936" y="5292022"/>
                </a:cubicBezTo>
                <a:lnTo>
                  <a:pt x="8165658" y="5189976"/>
                </a:lnTo>
                <a:cubicBezTo>
                  <a:pt x="8205628" y="5178856"/>
                  <a:pt x="8245596" y="5171007"/>
                  <a:pt x="8284910" y="5157270"/>
                </a:cubicBezTo>
                <a:cubicBezTo>
                  <a:pt x="8322914" y="5142879"/>
                  <a:pt x="8362228" y="5130450"/>
                  <a:pt x="8399576" y="5114097"/>
                </a:cubicBezTo>
                <a:close/>
                <a:moveTo>
                  <a:pt x="8707616" y="4921115"/>
                </a:moveTo>
                <a:lnTo>
                  <a:pt x="8775630" y="5000526"/>
                </a:lnTo>
                <a:cubicBezTo>
                  <a:pt x="8742276" y="5029167"/>
                  <a:pt x="8705000" y="5053901"/>
                  <a:pt x="8669684" y="5081240"/>
                </a:cubicBezTo>
                <a:cubicBezTo>
                  <a:pt x="8633716" y="5106626"/>
                  <a:pt x="8594476" y="5127455"/>
                  <a:pt x="8557200" y="5150888"/>
                </a:cubicBezTo>
                <a:lnTo>
                  <a:pt x="8505536" y="5059760"/>
                </a:lnTo>
                <a:cubicBezTo>
                  <a:pt x="8540850" y="5038279"/>
                  <a:pt x="8576818" y="5018752"/>
                  <a:pt x="8610172" y="4995319"/>
                </a:cubicBezTo>
                <a:cubicBezTo>
                  <a:pt x="8642870" y="4969933"/>
                  <a:pt x="8676878" y="4947802"/>
                  <a:pt x="8707616" y="4921115"/>
                </a:cubicBezTo>
                <a:close/>
                <a:moveTo>
                  <a:pt x="8950112" y="4647487"/>
                </a:moveTo>
                <a:lnTo>
                  <a:pt x="9037736" y="4704923"/>
                </a:lnTo>
                <a:cubicBezTo>
                  <a:pt x="9014194" y="4742778"/>
                  <a:pt x="8986076" y="4776717"/>
                  <a:pt x="8959920" y="4812615"/>
                </a:cubicBezTo>
                <a:cubicBezTo>
                  <a:pt x="8932456" y="4847207"/>
                  <a:pt x="8901068" y="4878535"/>
                  <a:pt x="8871644" y="4911822"/>
                </a:cubicBezTo>
                <a:lnTo>
                  <a:pt x="8796444" y="4838722"/>
                </a:lnTo>
                <a:cubicBezTo>
                  <a:pt x="8823254" y="4808046"/>
                  <a:pt x="8852680" y="4779328"/>
                  <a:pt x="8878182" y="4746694"/>
                </a:cubicBezTo>
                <a:cubicBezTo>
                  <a:pt x="8901722" y="4713407"/>
                  <a:pt x="8928532" y="4682079"/>
                  <a:pt x="8950112" y="4647487"/>
                </a:cubicBezTo>
                <a:close/>
                <a:moveTo>
                  <a:pt x="9104392" y="4316252"/>
                </a:moveTo>
                <a:lnTo>
                  <a:pt x="9204794" y="4345668"/>
                </a:lnTo>
                <a:cubicBezTo>
                  <a:pt x="9192406" y="4388811"/>
                  <a:pt x="9175456" y="4429339"/>
                  <a:pt x="9161112" y="4471175"/>
                </a:cubicBezTo>
                <a:cubicBezTo>
                  <a:pt x="9144814" y="4512357"/>
                  <a:pt x="9123300" y="4551579"/>
                  <a:pt x="9104392" y="4592107"/>
                </a:cubicBezTo>
                <a:lnTo>
                  <a:pt x="9012468" y="4543081"/>
                </a:lnTo>
                <a:cubicBezTo>
                  <a:pt x="9029418" y="4505821"/>
                  <a:pt x="9048976" y="4469868"/>
                  <a:pt x="9063972" y="4431954"/>
                </a:cubicBezTo>
                <a:cubicBezTo>
                  <a:pt x="9077662" y="4393387"/>
                  <a:pt x="9093310" y="4355473"/>
                  <a:pt x="9104392" y="4316252"/>
                </a:cubicBezTo>
                <a:close/>
                <a:moveTo>
                  <a:pt x="9157006" y="3956215"/>
                </a:moveTo>
                <a:lnTo>
                  <a:pt x="9262398" y="3956215"/>
                </a:lnTo>
                <a:lnTo>
                  <a:pt x="9255852" y="4088709"/>
                </a:lnTo>
                <a:cubicBezTo>
                  <a:pt x="9250616" y="4133091"/>
                  <a:pt x="9242760" y="4176821"/>
                  <a:pt x="9236214" y="4220550"/>
                </a:cubicBezTo>
                <a:lnTo>
                  <a:pt x="9133440" y="4200317"/>
                </a:lnTo>
                <a:cubicBezTo>
                  <a:pt x="9139332" y="4159851"/>
                  <a:pt x="9145878" y="4119385"/>
                  <a:pt x="9151114" y="4078919"/>
                </a:cubicBezTo>
                <a:close/>
                <a:moveTo>
                  <a:pt x="9205534" y="3564495"/>
                </a:moveTo>
                <a:cubicBezTo>
                  <a:pt x="9216018" y="3607657"/>
                  <a:pt x="9229120" y="3650166"/>
                  <a:pt x="9236982" y="3693329"/>
                </a:cubicBezTo>
                <a:cubicBezTo>
                  <a:pt x="9243534" y="3737146"/>
                  <a:pt x="9252052" y="3780962"/>
                  <a:pt x="9256638" y="3824779"/>
                </a:cubicBezTo>
                <a:lnTo>
                  <a:pt x="9151810" y="3834589"/>
                </a:lnTo>
                <a:cubicBezTo>
                  <a:pt x="9147224" y="3794042"/>
                  <a:pt x="9140018" y="3753495"/>
                  <a:pt x="9134120" y="3713602"/>
                </a:cubicBezTo>
                <a:cubicBezTo>
                  <a:pt x="9126914" y="3673710"/>
                  <a:pt x="9114466" y="3633817"/>
                  <a:pt x="9104638" y="3594578"/>
                </a:cubicBezTo>
                <a:close/>
                <a:moveTo>
                  <a:pt x="9036060" y="3207336"/>
                </a:moveTo>
                <a:lnTo>
                  <a:pt x="9070456" y="3264341"/>
                </a:lnTo>
                <a:cubicBezTo>
                  <a:pt x="9081488" y="3283343"/>
                  <a:pt x="9094466" y="3301690"/>
                  <a:pt x="9102904" y="3322657"/>
                </a:cubicBezTo>
                <a:lnTo>
                  <a:pt x="9132106" y="3382283"/>
                </a:lnTo>
                <a:cubicBezTo>
                  <a:pt x="9141192" y="3402596"/>
                  <a:pt x="9152224" y="3422253"/>
                  <a:pt x="9158714" y="3443220"/>
                </a:cubicBezTo>
                <a:lnTo>
                  <a:pt x="9062018" y="3483190"/>
                </a:lnTo>
                <a:cubicBezTo>
                  <a:pt x="9056178" y="3462877"/>
                  <a:pt x="9045796" y="3445186"/>
                  <a:pt x="9037358" y="3426839"/>
                </a:cubicBezTo>
                <a:lnTo>
                  <a:pt x="9011400" y="3371144"/>
                </a:lnTo>
                <a:cubicBezTo>
                  <a:pt x="9002964" y="3352143"/>
                  <a:pt x="8991282" y="3335107"/>
                  <a:pt x="8980900" y="3317415"/>
                </a:cubicBezTo>
                <a:lnTo>
                  <a:pt x="8949100" y="3264996"/>
                </a:lnTo>
                <a:close/>
                <a:moveTo>
                  <a:pt x="8775094" y="2910664"/>
                </a:moveTo>
                <a:cubicBezTo>
                  <a:pt x="8807104" y="2941321"/>
                  <a:pt x="8841728" y="2969369"/>
                  <a:pt x="8871778" y="3001984"/>
                </a:cubicBezTo>
                <a:lnTo>
                  <a:pt x="8916854" y="3050905"/>
                </a:lnTo>
                <a:cubicBezTo>
                  <a:pt x="8931226" y="3067212"/>
                  <a:pt x="8947556" y="3082867"/>
                  <a:pt x="8959968" y="3101131"/>
                </a:cubicBezTo>
                <a:lnTo>
                  <a:pt x="8878310" y="3166359"/>
                </a:lnTo>
                <a:cubicBezTo>
                  <a:pt x="8867206" y="3149400"/>
                  <a:pt x="8852180" y="3135702"/>
                  <a:pt x="8838462" y="3120047"/>
                </a:cubicBezTo>
                <a:lnTo>
                  <a:pt x="8797306" y="3074387"/>
                </a:lnTo>
                <a:cubicBezTo>
                  <a:pt x="8769216" y="3044382"/>
                  <a:pt x="8737206" y="3018943"/>
                  <a:pt x="8707156" y="2990895"/>
                </a:cubicBezTo>
                <a:close/>
                <a:moveTo>
                  <a:pt x="8440658" y="2703283"/>
                </a:moveTo>
                <a:cubicBezTo>
                  <a:pt x="8479748" y="2722862"/>
                  <a:pt x="8520792" y="2740483"/>
                  <a:pt x="8559232" y="2762020"/>
                </a:cubicBezTo>
                <a:cubicBezTo>
                  <a:pt x="8597018" y="2786168"/>
                  <a:pt x="8636108" y="2807053"/>
                  <a:pt x="8671940" y="2832506"/>
                </a:cubicBezTo>
                <a:lnTo>
                  <a:pt x="8612002" y="2918654"/>
                </a:lnTo>
                <a:cubicBezTo>
                  <a:pt x="8579428" y="2894506"/>
                  <a:pt x="8542944" y="2875580"/>
                  <a:pt x="8508414" y="2853390"/>
                </a:cubicBezTo>
                <a:cubicBezTo>
                  <a:pt x="8473232" y="2833158"/>
                  <a:pt x="8435446" y="2817495"/>
                  <a:pt x="8398962" y="2799221"/>
                </a:cubicBezTo>
                <a:close/>
                <a:moveTo>
                  <a:pt x="4254208" y="2631277"/>
                </a:moveTo>
                <a:lnTo>
                  <a:pt x="4509900" y="2631277"/>
                </a:lnTo>
                <a:lnTo>
                  <a:pt x="4509900" y="2737185"/>
                </a:lnTo>
                <a:lnTo>
                  <a:pt x="4254208" y="2737185"/>
                </a:lnTo>
                <a:close/>
                <a:moveTo>
                  <a:pt x="3871126" y="2631277"/>
                </a:moveTo>
                <a:lnTo>
                  <a:pt x="4126822" y="2631277"/>
                </a:lnTo>
                <a:lnTo>
                  <a:pt x="4126822" y="2737185"/>
                </a:lnTo>
                <a:lnTo>
                  <a:pt x="3871126" y="2737185"/>
                </a:lnTo>
                <a:close/>
                <a:moveTo>
                  <a:pt x="3490926" y="2631277"/>
                </a:moveTo>
                <a:lnTo>
                  <a:pt x="3746622" y="2631277"/>
                </a:lnTo>
                <a:lnTo>
                  <a:pt x="3746622" y="2737185"/>
                </a:lnTo>
                <a:lnTo>
                  <a:pt x="3490926" y="2737185"/>
                </a:lnTo>
                <a:close/>
                <a:moveTo>
                  <a:pt x="3110726" y="2631277"/>
                </a:moveTo>
                <a:lnTo>
                  <a:pt x="3366420" y="2631277"/>
                </a:lnTo>
                <a:lnTo>
                  <a:pt x="3366420" y="2737185"/>
                </a:lnTo>
                <a:lnTo>
                  <a:pt x="3110726" y="2737185"/>
                </a:lnTo>
                <a:close/>
                <a:moveTo>
                  <a:pt x="2730526" y="2631277"/>
                </a:moveTo>
                <a:lnTo>
                  <a:pt x="2986220" y="2631277"/>
                </a:lnTo>
                <a:lnTo>
                  <a:pt x="2986220" y="2737185"/>
                </a:lnTo>
                <a:lnTo>
                  <a:pt x="2730526" y="2737185"/>
                </a:lnTo>
                <a:close/>
                <a:moveTo>
                  <a:pt x="2350327" y="2631277"/>
                </a:moveTo>
                <a:lnTo>
                  <a:pt x="2606023" y="2631277"/>
                </a:lnTo>
                <a:lnTo>
                  <a:pt x="2606023" y="2737185"/>
                </a:lnTo>
                <a:lnTo>
                  <a:pt x="2350327" y="2737185"/>
                </a:lnTo>
                <a:close/>
                <a:moveTo>
                  <a:pt x="1970127" y="2631277"/>
                </a:moveTo>
                <a:lnTo>
                  <a:pt x="2225821" y="2631277"/>
                </a:lnTo>
                <a:lnTo>
                  <a:pt x="2225821" y="2737185"/>
                </a:lnTo>
                <a:lnTo>
                  <a:pt x="1970127" y="2737185"/>
                </a:lnTo>
                <a:close/>
                <a:moveTo>
                  <a:pt x="1587048" y="2631277"/>
                </a:moveTo>
                <a:lnTo>
                  <a:pt x="1842740" y="2631277"/>
                </a:lnTo>
                <a:lnTo>
                  <a:pt x="1842740" y="2737185"/>
                </a:lnTo>
                <a:lnTo>
                  <a:pt x="1587048" y="2737185"/>
                </a:lnTo>
                <a:close/>
                <a:moveTo>
                  <a:pt x="1213506" y="2622634"/>
                </a:moveTo>
                <a:cubicBezTo>
                  <a:pt x="1295210" y="2631695"/>
                  <a:pt x="1376261" y="2633637"/>
                  <a:pt x="1462540" y="2632990"/>
                </a:cubicBezTo>
                <a:lnTo>
                  <a:pt x="1462540" y="2736551"/>
                </a:lnTo>
                <a:cubicBezTo>
                  <a:pt x="1378875" y="2737198"/>
                  <a:pt x="1288674" y="2735257"/>
                  <a:pt x="1201087" y="2725548"/>
                </a:cubicBezTo>
                <a:close/>
                <a:moveTo>
                  <a:pt x="8060657" y="2599592"/>
                </a:moveTo>
                <a:lnTo>
                  <a:pt x="8126119" y="2609452"/>
                </a:lnTo>
                <a:cubicBezTo>
                  <a:pt x="8148376" y="2613396"/>
                  <a:pt x="8170634" y="2615368"/>
                  <a:pt x="8192236" y="2621941"/>
                </a:cubicBezTo>
                <a:lnTo>
                  <a:pt x="8256388" y="2639032"/>
                </a:lnTo>
                <a:cubicBezTo>
                  <a:pt x="8277990" y="2644948"/>
                  <a:pt x="8299592" y="2648892"/>
                  <a:pt x="8320540" y="2657437"/>
                </a:cubicBezTo>
                <a:lnTo>
                  <a:pt x="8287810" y="2757352"/>
                </a:lnTo>
                <a:cubicBezTo>
                  <a:pt x="8268826" y="2749464"/>
                  <a:pt x="8248532" y="2746178"/>
                  <a:pt x="8228240" y="2740262"/>
                </a:cubicBezTo>
                <a:lnTo>
                  <a:pt x="8168670" y="2725143"/>
                </a:lnTo>
                <a:cubicBezTo>
                  <a:pt x="8149031" y="2719227"/>
                  <a:pt x="8128738" y="2716598"/>
                  <a:pt x="8108444" y="2713968"/>
                </a:cubicBezTo>
                <a:lnTo>
                  <a:pt x="8047565" y="2704108"/>
                </a:lnTo>
                <a:close/>
                <a:moveTo>
                  <a:pt x="7673125" y="2589389"/>
                </a:moveTo>
                <a:lnTo>
                  <a:pt x="7800648" y="2589389"/>
                </a:lnTo>
                <a:cubicBezTo>
                  <a:pt x="7843590" y="2590049"/>
                  <a:pt x="7884580" y="2588071"/>
                  <a:pt x="7928822" y="2591367"/>
                </a:cubicBezTo>
                <a:lnTo>
                  <a:pt x="7926220" y="2696862"/>
                </a:lnTo>
                <a:cubicBezTo>
                  <a:pt x="7886531" y="2693566"/>
                  <a:pt x="7842289" y="2695544"/>
                  <a:pt x="7800648" y="2695544"/>
                </a:cubicBezTo>
                <a:lnTo>
                  <a:pt x="7673125" y="2695544"/>
                </a:lnTo>
                <a:close/>
                <a:moveTo>
                  <a:pt x="7292925" y="2588070"/>
                </a:moveTo>
                <a:lnTo>
                  <a:pt x="7548621" y="2588070"/>
                </a:lnTo>
                <a:lnTo>
                  <a:pt x="7548621" y="2693984"/>
                </a:lnTo>
                <a:lnTo>
                  <a:pt x="7292925" y="2693984"/>
                </a:lnTo>
                <a:close/>
                <a:moveTo>
                  <a:pt x="6912726" y="2588070"/>
                </a:moveTo>
                <a:lnTo>
                  <a:pt x="7168422" y="2588070"/>
                </a:lnTo>
                <a:lnTo>
                  <a:pt x="7168422" y="2693984"/>
                </a:lnTo>
                <a:lnTo>
                  <a:pt x="6912726" y="2693984"/>
                </a:lnTo>
                <a:close/>
                <a:moveTo>
                  <a:pt x="6532526" y="2588070"/>
                </a:moveTo>
                <a:lnTo>
                  <a:pt x="6788220" y="2588070"/>
                </a:lnTo>
                <a:lnTo>
                  <a:pt x="6788220" y="2693984"/>
                </a:lnTo>
                <a:lnTo>
                  <a:pt x="6532526" y="2693984"/>
                </a:lnTo>
                <a:close/>
                <a:moveTo>
                  <a:pt x="6149447" y="2588070"/>
                </a:moveTo>
                <a:lnTo>
                  <a:pt x="6405141" y="2588070"/>
                </a:lnTo>
                <a:lnTo>
                  <a:pt x="6405141" y="2693984"/>
                </a:lnTo>
                <a:lnTo>
                  <a:pt x="6149447" y="2693984"/>
                </a:lnTo>
                <a:close/>
                <a:moveTo>
                  <a:pt x="5772126" y="2588070"/>
                </a:moveTo>
                <a:lnTo>
                  <a:pt x="6027820" y="2588070"/>
                </a:lnTo>
                <a:lnTo>
                  <a:pt x="6027820" y="2693984"/>
                </a:lnTo>
                <a:lnTo>
                  <a:pt x="5772126" y="2693984"/>
                </a:lnTo>
                <a:close/>
                <a:moveTo>
                  <a:pt x="5389047" y="2588070"/>
                </a:moveTo>
                <a:lnTo>
                  <a:pt x="5644739" y="2588070"/>
                </a:lnTo>
                <a:lnTo>
                  <a:pt x="5644739" y="2693984"/>
                </a:lnTo>
                <a:lnTo>
                  <a:pt x="5389047" y="2693984"/>
                </a:lnTo>
                <a:close/>
                <a:moveTo>
                  <a:pt x="5008848" y="2588070"/>
                </a:moveTo>
                <a:lnTo>
                  <a:pt x="5264542" y="2588070"/>
                </a:lnTo>
                <a:lnTo>
                  <a:pt x="5264542" y="2693984"/>
                </a:lnTo>
                <a:lnTo>
                  <a:pt x="5008848" y="2693984"/>
                </a:lnTo>
                <a:close/>
                <a:moveTo>
                  <a:pt x="4628648" y="2588070"/>
                </a:moveTo>
                <a:lnTo>
                  <a:pt x="4884338" y="2588070"/>
                </a:lnTo>
                <a:lnTo>
                  <a:pt x="4884338" y="2693984"/>
                </a:lnTo>
                <a:lnTo>
                  <a:pt x="4628648" y="2693984"/>
                </a:lnTo>
                <a:close/>
                <a:moveTo>
                  <a:pt x="862822" y="2524704"/>
                </a:moveTo>
                <a:cubicBezTo>
                  <a:pt x="900170" y="2541711"/>
                  <a:pt x="939484" y="2553486"/>
                  <a:pt x="977488" y="2567877"/>
                </a:cubicBezTo>
                <a:cubicBezTo>
                  <a:pt x="1016802" y="2581614"/>
                  <a:pt x="1056771" y="2588809"/>
                  <a:pt x="1096741" y="2600583"/>
                </a:cubicBezTo>
                <a:lnTo>
                  <a:pt x="1073808" y="2702629"/>
                </a:lnTo>
                <a:cubicBezTo>
                  <a:pt x="1031217" y="2690854"/>
                  <a:pt x="987317" y="2682350"/>
                  <a:pt x="945382" y="2667959"/>
                </a:cubicBezTo>
                <a:cubicBezTo>
                  <a:pt x="903447" y="2651606"/>
                  <a:pt x="860856" y="2638523"/>
                  <a:pt x="820887" y="2620862"/>
                </a:cubicBezTo>
                <a:close/>
                <a:moveTo>
                  <a:pt x="554296" y="2331725"/>
                </a:moveTo>
                <a:cubicBezTo>
                  <a:pt x="585108" y="2359327"/>
                  <a:pt x="619853" y="2381672"/>
                  <a:pt x="651975" y="2407302"/>
                </a:cubicBezTo>
                <a:cubicBezTo>
                  <a:pt x="685409" y="2430961"/>
                  <a:pt x="722121" y="2450677"/>
                  <a:pt x="756865" y="2472364"/>
                </a:cubicBezTo>
                <a:lnTo>
                  <a:pt x="705731" y="2564372"/>
                </a:lnTo>
                <a:cubicBezTo>
                  <a:pt x="668364" y="2540713"/>
                  <a:pt x="629030" y="2519025"/>
                  <a:pt x="592319" y="2494052"/>
                </a:cubicBezTo>
                <a:cubicBezTo>
                  <a:pt x="556918" y="2467107"/>
                  <a:pt x="520207" y="2441476"/>
                  <a:pt x="486773" y="2412560"/>
                </a:cubicBezTo>
                <a:close/>
                <a:moveTo>
                  <a:pt x="312287" y="2060976"/>
                </a:moveTo>
                <a:cubicBezTo>
                  <a:pt x="334520" y="2096220"/>
                  <a:pt x="360676" y="2126896"/>
                  <a:pt x="384871" y="2160183"/>
                </a:cubicBezTo>
                <a:cubicBezTo>
                  <a:pt x="410373" y="2192817"/>
                  <a:pt x="439145" y="2221535"/>
                  <a:pt x="465955" y="2252211"/>
                </a:cubicBezTo>
                <a:lnTo>
                  <a:pt x="391410" y="2325311"/>
                </a:lnTo>
                <a:cubicBezTo>
                  <a:pt x="361984" y="2292024"/>
                  <a:pt x="330597" y="2260696"/>
                  <a:pt x="303133" y="2226104"/>
                </a:cubicBezTo>
                <a:cubicBezTo>
                  <a:pt x="276976" y="2190206"/>
                  <a:pt x="248205" y="2156267"/>
                  <a:pt x="224664" y="2118412"/>
                </a:cubicBezTo>
                <a:close/>
                <a:moveTo>
                  <a:pt x="157671" y="1729740"/>
                </a:moveTo>
                <a:cubicBezTo>
                  <a:pt x="168717" y="1768307"/>
                  <a:pt x="184961" y="1806875"/>
                  <a:pt x="198607" y="1845442"/>
                </a:cubicBezTo>
                <a:cubicBezTo>
                  <a:pt x="212901" y="1883356"/>
                  <a:pt x="232394" y="1919309"/>
                  <a:pt x="249938" y="1956569"/>
                </a:cubicBezTo>
                <a:lnTo>
                  <a:pt x="157671" y="2005595"/>
                </a:lnTo>
                <a:cubicBezTo>
                  <a:pt x="139478" y="1965067"/>
                  <a:pt x="118035" y="1925845"/>
                  <a:pt x="101791" y="1885317"/>
                </a:cubicBezTo>
                <a:cubicBezTo>
                  <a:pt x="87496" y="1842827"/>
                  <a:pt x="69953" y="1802299"/>
                  <a:pt x="57607" y="1759809"/>
                </a:cubicBezTo>
                <a:close/>
                <a:moveTo>
                  <a:pt x="0" y="1369703"/>
                </a:moveTo>
                <a:lnTo>
                  <a:pt x="104739" y="1369703"/>
                </a:lnTo>
                <a:lnTo>
                  <a:pt x="111286" y="1492056"/>
                </a:lnTo>
                <a:cubicBezTo>
                  <a:pt x="115868" y="1532622"/>
                  <a:pt x="123069" y="1573187"/>
                  <a:pt x="128960" y="1613753"/>
                </a:cubicBezTo>
                <a:lnTo>
                  <a:pt x="26185" y="1634036"/>
                </a:lnTo>
                <a:cubicBezTo>
                  <a:pt x="19639" y="1590199"/>
                  <a:pt x="11783" y="1546363"/>
                  <a:pt x="6546" y="1502525"/>
                </a:cubicBezTo>
                <a:close/>
                <a:moveTo>
                  <a:pt x="59309" y="977983"/>
                </a:moveTo>
                <a:lnTo>
                  <a:pt x="160640" y="1007995"/>
                </a:lnTo>
                <a:cubicBezTo>
                  <a:pt x="151428" y="1047790"/>
                  <a:pt x="138926" y="1086935"/>
                  <a:pt x="131030" y="1126731"/>
                </a:cubicBezTo>
                <a:cubicBezTo>
                  <a:pt x="125108" y="1167181"/>
                  <a:pt x="117870" y="1207630"/>
                  <a:pt x="113264" y="1248080"/>
                </a:cubicBezTo>
                <a:lnTo>
                  <a:pt x="8643" y="1238292"/>
                </a:lnTo>
                <a:cubicBezTo>
                  <a:pt x="13249" y="1194582"/>
                  <a:pt x="21145" y="1150871"/>
                  <a:pt x="27725" y="1107159"/>
                </a:cubicBezTo>
                <a:cubicBezTo>
                  <a:pt x="36279" y="1063448"/>
                  <a:pt x="49439" y="1021042"/>
                  <a:pt x="59309" y="977983"/>
                </a:cubicBezTo>
                <a:close/>
                <a:moveTo>
                  <a:pt x="223193" y="620825"/>
                </a:moveTo>
                <a:lnTo>
                  <a:pt x="310422" y="678486"/>
                </a:lnTo>
                <a:lnTo>
                  <a:pt x="278525" y="731560"/>
                </a:lnTo>
                <a:cubicBezTo>
                  <a:pt x="268760" y="749251"/>
                  <a:pt x="257043" y="765631"/>
                  <a:pt x="248581" y="784634"/>
                </a:cubicBezTo>
                <a:lnTo>
                  <a:pt x="221891" y="840328"/>
                </a:lnTo>
                <a:cubicBezTo>
                  <a:pt x="213429" y="858676"/>
                  <a:pt x="203013" y="877021"/>
                  <a:pt x="197154" y="896678"/>
                </a:cubicBezTo>
                <a:lnTo>
                  <a:pt x="100812" y="856710"/>
                </a:lnTo>
                <a:cubicBezTo>
                  <a:pt x="107322" y="835742"/>
                  <a:pt x="118388" y="816085"/>
                  <a:pt x="127501" y="795773"/>
                </a:cubicBezTo>
                <a:lnTo>
                  <a:pt x="156144" y="736146"/>
                </a:lnTo>
                <a:cubicBezTo>
                  <a:pt x="165257" y="715834"/>
                  <a:pt x="178277" y="696832"/>
                  <a:pt x="189343" y="677830"/>
                </a:cubicBezTo>
                <a:close/>
                <a:moveTo>
                  <a:pt x="487959" y="324154"/>
                </a:moveTo>
                <a:lnTo>
                  <a:pt x="555246" y="403936"/>
                </a:lnTo>
                <a:cubicBezTo>
                  <a:pt x="525196" y="432056"/>
                  <a:pt x="493839" y="458212"/>
                  <a:pt x="465748" y="487641"/>
                </a:cubicBezTo>
                <a:lnTo>
                  <a:pt x="424593" y="533417"/>
                </a:lnTo>
                <a:cubicBezTo>
                  <a:pt x="410874" y="548457"/>
                  <a:pt x="395849" y="562844"/>
                  <a:pt x="384090" y="579848"/>
                </a:cubicBezTo>
                <a:lnTo>
                  <a:pt x="302432" y="514452"/>
                </a:lnTo>
                <a:cubicBezTo>
                  <a:pt x="315497" y="496141"/>
                  <a:pt x="331176" y="480446"/>
                  <a:pt x="346201" y="464099"/>
                </a:cubicBezTo>
                <a:lnTo>
                  <a:pt x="390623" y="414397"/>
                </a:lnTo>
                <a:cubicBezTo>
                  <a:pt x="421326" y="382356"/>
                  <a:pt x="455296" y="354236"/>
                  <a:pt x="487959" y="324154"/>
                </a:cubicBezTo>
                <a:close/>
                <a:moveTo>
                  <a:pt x="821744" y="116772"/>
                </a:moveTo>
                <a:lnTo>
                  <a:pt x="863440" y="212712"/>
                </a:lnTo>
                <a:cubicBezTo>
                  <a:pt x="826956" y="230984"/>
                  <a:pt x="789169" y="246649"/>
                  <a:pt x="753988" y="266879"/>
                </a:cubicBezTo>
                <a:cubicBezTo>
                  <a:pt x="719459" y="289069"/>
                  <a:pt x="682975" y="307995"/>
                  <a:pt x="649749" y="332143"/>
                </a:cubicBezTo>
                <a:lnTo>
                  <a:pt x="590463" y="245994"/>
                </a:lnTo>
                <a:cubicBezTo>
                  <a:pt x="625644" y="220543"/>
                  <a:pt x="665385" y="199658"/>
                  <a:pt x="702520" y="176163"/>
                </a:cubicBezTo>
                <a:cubicBezTo>
                  <a:pt x="740958" y="153973"/>
                  <a:pt x="782003" y="136351"/>
                  <a:pt x="821744" y="116772"/>
                </a:cubicBezTo>
                <a:close/>
                <a:moveTo>
                  <a:pt x="1202364" y="13082"/>
                </a:moveTo>
                <a:lnTo>
                  <a:pt x="1214832" y="117598"/>
                </a:lnTo>
                <a:lnTo>
                  <a:pt x="1153807" y="126801"/>
                </a:lnTo>
                <a:cubicBezTo>
                  <a:pt x="1133465" y="130745"/>
                  <a:pt x="1113124" y="132716"/>
                  <a:pt x="1093438" y="138633"/>
                </a:cubicBezTo>
                <a:lnTo>
                  <a:pt x="1033726" y="154408"/>
                </a:lnTo>
                <a:cubicBezTo>
                  <a:pt x="1014040" y="159668"/>
                  <a:pt x="993042" y="162953"/>
                  <a:pt x="974669" y="170842"/>
                </a:cubicBezTo>
                <a:lnTo>
                  <a:pt x="941860" y="70927"/>
                </a:lnTo>
                <a:cubicBezTo>
                  <a:pt x="962202" y="62381"/>
                  <a:pt x="984512" y="58437"/>
                  <a:pt x="1005510" y="51863"/>
                </a:cubicBezTo>
                <a:lnTo>
                  <a:pt x="1070472" y="35431"/>
                </a:lnTo>
                <a:cubicBezTo>
                  <a:pt x="1092126" y="29514"/>
                  <a:pt x="1113780" y="26885"/>
                  <a:pt x="1136090" y="22941"/>
                </a:cubicBezTo>
                <a:close/>
                <a:moveTo>
                  <a:pt x="4378059" y="1561"/>
                </a:moveTo>
                <a:lnTo>
                  <a:pt x="4633753" y="1561"/>
                </a:lnTo>
                <a:lnTo>
                  <a:pt x="4633753" y="107476"/>
                </a:lnTo>
                <a:lnTo>
                  <a:pt x="4378059" y="107476"/>
                </a:lnTo>
                <a:close/>
                <a:moveTo>
                  <a:pt x="3997859" y="1561"/>
                </a:moveTo>
                <a:lnTo>
                  <a:pt x="4253553" y="1561"/>
                </a:lnTo>
                <a:lnTo>
                  <a:pt x="4253553" y="107476"/>
                </a:lnTo>
                <a:lnTo>
                  <a:pt x="3997859" y="107476"/>
                </a:lnTo>
                <a:close/>
                <a:moveTo>
                  <a:pt x="3617660" y="1561"/>
                </a:moveTo>
                <a:lnTo>
                  <a:pt x="3873352" y="1561"/>
                </a:lnTo>
                <a:lnTo>
                  <a:pt x="3873352" y="107476"/>
                </a:lnTo>
                <a:lnTo>
                  <a:pt x="3617660" y="107476"/>
                </a:lnTo>
                <a:close/>
                <a:moveTo>
                  <a:pt x="3237460" y="1561"/>
                </a:moveTo>
                <a:lnTo>
                  <a:pt x="3493152" y="1561"/>
                </a:lnTo>
                <a:lnTo>
                  <a:pt x="3493152" y="107476"/>
                </a:lnTo>
                <a:lnTo>
                  <a:pt x="3237460" y="107476"/>
                </a:lnTo>
                <a:close/>
                <a:moveTo>
                  <a:pt x="2854381" y="1561"/>
                </a:moveTo>
                <a:lnTo>
                  <a:pt x="3110073" y="1561"/>
                </a:lnTo>
                <a:lnTo>
                  <a:pt x="3110073" y="107476"/>
                </a:lnTo>
                <a:lnTo>
                  <a:pt x="2854381" y="107476"/>
                </a:lnTo>
                <a:close/>
                <a:moveTo>
                  <a:pt x="2474181" y="1561"/>
                </a:moveTo>
                <a:lnTo>
                  <a:pt x="2729873" y="1561"/>
                </a:lnTo>
                <a:lnTo>
                  <a:pt x="2729873" y="107476"/>
                </a:lnTo>
                <a:lnTo>
                  <a:pt x="2474181" y="107476"/>
                </a:lnTo>
                <a:close/>
                <a:moveTo>
                  <a:pt x="2093982" y="1561"/>
                </a:moveTo>
                <a:lnTo>
                  <a:pt x="2349674" y="1561"/>
                </a:lnTo>
                <a:lnTo>
                  <a:pt x="2349674" y="107475"/>
                </a:lnTo>
                <a:lnTo>
                  <a:pt x="2093982" y="107475"/>
                </a:lnTo>
                <a:close/>
                <a:moveTo>
                  <a:pt x="1713782" y="1561"/>
                </a:moveTo>
                <a:lnTo>
                  <a:pt x="1969474" y="1561"/>
                </a:lnTo>
                <a:lnTo>
                  <a:pt x="1969474" y="107475"/>
                </a:lnTo>
                <a:lnTo>
                  <a:pt x="1713782" y="107475"/>
                </a:lnTo>
                <a:close/>
                <a:moveTo>
                  <a:pt x="1395843" y="0"/>
                </a:moveTo>
                <a:cubicBezTo>
                  <a:pt x="1417070" y="0"/>
                  <a:pt x="1438053" y="329"/>
                  <a:pt x="1459524" y="0"/>
                </a:cubicBezTo>
                <a:lnTo>
                  <a:pt x="1586396" y="0"/>
                </a:lnTo>
                <a:lnTo>
                  <a:pt x="1586396" y="106154"/>
                </a:lnTo>
                <a:lnTo>
                  <a:pt x="1459524" y="106154"/>
                </a:lnTo>
                <a:cubicBezTo>
                  <a:pt x="1417233" y="106813"/>
                  <a:pt x="1373641" y="104835"/>
                  <a:pt x="1333952" y="107473"/>
                </a:cubicBezTo>
                <a:lnTo>
                  <a:pt x="1330699" y="1978"/>
                </a:lnTo>
                <a:cubicBezTo>
                  <a:pt x="1353146" y="329"/>
                  <a:pt x="1374616" y="0"/>
                  <a:pt x="1395843" y="0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4" name="Freeform 85">
            <a:extLst>
              <a:ext uri="{FF2B5EF4-FFF2-40B4-BE49-F238E27FC236}">
                <a16:creationId xmlns:a16="http://schemas.microsoft.com/office/drawing/2014/main" id="{C32F49CF-42F8-914E-AF57-934DC3D90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1259" y="1543554"/>
            <a:ext cx="4970189" cy="1142173"/>
          </a:xfrm>
          <a:prstGeom prst="homePlat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5" name="Freeform 86">
            <a:extLst>
              <a:ext uri="{FF2B5EF4-FFF2-40B4-BE49-F238E27FC236}">
                <a16:creationId xmlns:a16="http://schemas.microsoft.com/office/drawing/2014/main" id="{2E09E171-23B4-FA4F-BAAB-6EEFD38ED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947" y="1234441"/>
            <a:ext cx="1460561" cy="1142173"/>
          </a:xfrm>
          <a:custGeom>
            <a:avLst/>
            <a:gdLst>
              <a:gd name="T0" fmla="*/ 0 w 4165"/>
              <a:gd name="T1" fmla="*/ 3259 h 3260"/>
              <a:gd name="T2" fmla="*/ 4164 w 4165"/>
              <a:gd name="T3" fmla="*/ 3259 h 3260"/>
              <a:gd name="T4" fmla="*/ 4164 w 4165"/>
              <a:gd name="T5" fmla="*/ 0 h 3260"/>
              <a:gd name="T6" fmla="*/ 0 w 4165"/>
              <a:gd name="T7" fmla="*/ 0 h 3260"/>
              <a:gd name="T8" fmla="*/ 0 w 4165"/>
              <a:gd name="T9" fmla="*/ 3259 h 3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65" h="3260">
                <a:moveTo>
                  <a:pt x="0" y="3259"/>
                </a:moveTo>
                <a:lnTo>
                  <a:pt x="4164" y="3259"/>
                </a:lnTo>
                <a:lnTo>
                  <a:pt x="4164" y="0"/>
                </a:lnTo>
                <a:lnTo>
                  <a:pt x="0" y="0"/>
                </a:lnTo>
                <a:lnTo>
                  <a:pt x="0" y="3259"/>
                </a:ln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6" name="Freeform 87">
            <a:extLst>
              <a:ext uri="{FF2B5EF4-FFF2-40B4-BE49-F238E27FC236}">
                <a16:creationId xmlns:a16="http://schemas.microsoft.com/office/drawing/2014/main" id="{62844530-6958-0347-BDBC-17574D5DCB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1259" y="2376614"/>
            <a:ext cx="924249" cy="309113"/>
          </a:xfrm>
          <a:custGeom>
            <a:avLst/>
            <a:gdLst>
              <a:gd name="T0" fmla="*/ 0 w 2637"/>
              <a:gd name="T1" fmla="*/ 882 h 883"/>
              <a:gd name="T2" fmla="*/ 2636 w 2637"/>
              <a:gd name="T3" fmla="*/ 0 h 883"/>
              <a:gd name="T4" fmla="*/ 0 w 2637"/>
              <a:gd name="T5" fmla="*/ 0 h 883"/>
              <a:gd name="T6" fmla="*/ 0 w 2637"/>
              <a:gd name="T7" fmla="*/ 882 h 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37" h="883">
                <a:moveTo>
                  <a:pt x="0" y="882"/>
                </a:moveTo>
                <a:lnTo>
                  <a:pt x="2636" y="0"/>
                </a:lnTo>
                <a:lnTo>
                  <a:pt x="0" y="0"/>
                </a:lnTo>
                <a:lnTo>
                  <a:pt x="0" y="882"/>
                </a:ln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7" name="Freeform 88">
            <a:extLst>
              <a:ext uri="{FF2B5EF4-FFF2-40B4-BE49-F238E27FC236}">
                <a16:creationId xmlns:a16="http://schemas.microsoft.com/office/drawing/2014/main" id="{D4248D21-70E5-344D-9158-296D76273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5897" y="1795482"/>
            <a:ext cx="641410" cy="641410"/>
          </a:xfrm>
          <a:custGeom>
            <a:avLst/>
            <a:gdLst>
              <a:gd name="T0" fmla="*/ 0 w 1828"/>
              <a:gd name="T1" fmla="*/ 913 h 1828"/>
              <a:gd name="T2" fmla="*/ 0 w 1828"/>
              <a:gd name="T3" fmla="*/ 913 h 1828"/>
              <a:gd name="T4" fmla="*/ 913 w 1828"/>
              <a:gd name="T5" fmla="*/ 1827 h 1828"/>
              <a:gd name="T6" fmla="*/ 913 w 1828"/>
              <a:gd name="T7" fmla="*/ 1827 h 1828"/>
              <a:gd name="T8" fmla="*/ 1827 w 1828"/>
              <a:gd name="T9" fmla="*/ 913 h 1828"/>
              <a:gd name="T10" fmla="*/ 1827 w 1828"/>
              <a:gd name="T11" fmla="*/ 913 h 1828"/>
              <a:gd name="T12" fmla="*/ 913 w 1828"/>
              <a:gd name="T13" fmla="*/ 0 h 1828"/>
              <a:gd name="T14" fmla="*/ 913 w 1828"/>
              <a:gd name="T15" fmla="*/ 0 h 1828"/>
              <a:gd name="T16" fmla="*/ 0 w 1828"/>
              <a:gd name="T17" fmla="*/ 913 h 18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28" h="1828">
                <a:moveTo>
                  <a:pt x="0" y="913"/>
                </a:moveTo>
                <a:lnTo>
                  <a:pt x="0" y="913"/>
                </a:lnTo>
                <a:cubicBezTo>
                  <a:pt x="0" y="1418"/>
                  <a:pt x="409" y="1827"/>
                  <a:pt x="913" y="1827"/>
                </a:cubicBezTo>
                <a:lnTo>
                  <a:pt x="913" y="1827"/>
                </a:lnTo>
                <a:cubicBezTo>
                  <a:pt x="1418" y="1827"/>
                  <a:pt x="1827" y="1418"/>
                  <a:pt x="1827" y="913"/>
                </a:cubicBezTo>
                <a:lnTo>
                  <a:pt x="1827" y="913"/>
                </a:lnTo>
                <a:cubicBezTo>
                  <a:pt x="1827" y="408"/>
                  <a:pt x="1418" y="0"/>
                  <a:pt x="913" y="0"/>
                </a:cubicBezTo>
                <a:lnTo>
                  <a:pt x="913" y="0"/>
                </a:lnTo>
                <a:cubicBezTo>
                  <a:pt x="409" y="0"/>
                  <a:pt x="0" y="408"/>
                  <a:pt x="0" y="91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8" name="Freeform 89">
            <a:extLst>
              <a:ext uri="{FF2B5EF4-FFF2-40B4-BE49-F238E27FC236}">
                <a16:creationId xmlns:a16="http://schemas.microsoft.com/office/drawing/2014/main" id="{1F6C10B7-C329-E64C-A19D-C9A5CC4F5F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7581" y="1827166"/>
            <a:ext cx="578042" cy="578042"/>
          </a:xfrm>
          <a:custGeom>
            <a:avLst/>
            <a:gdLst>
              <a:gd name="T0" fmla="*/ 823 w 1648"/>
              <a:gd name="T1" fmla="*/ 136 h 1649"/>
              <a:gd name="T2" fmla="*/ 823 w 1648"/>
              <a:gd name="T3" fmla="*/ 136 h 1649"/>
              <a:gd name="T4" fmla="*/ 136 w 1648"/>
              <a:gd name="T5" fmla="*/ 824 h 1649"/>
              <a:gd name="T6" fmla="*/ 136 w 1648"/>
              <a:gd name="T7" fmla="*/ 824 h 1649"/>
              <a:gd name="T8" fmla="*/ 823 w 1648"/>
              <a:gd name="T9" fmla="*/ 1512 h 1649"/>
              <a:gd name="T10" fmla="*/ 823 w 1648"/>
              <a:gd name="T11" fmla="*/ 1512 h 1649"/>
              <a:gd name="T12" fmla="*/ 1511 w 1648"/>
              <a:gd name="T13" fmla="*/ 824 h 1649"/>
              <a:gd name="T14" fmla="*/ 1511 w 1648"/>
              <a:gd name="T15" fmla="*/ 824 h 1649"/>
              <a:gd name="T16" fmla="*/ 823 w 1648"/>
              <a:gd name="T17" fmla="*/ 136 h 1649"/>
              <a:gd name="T18" fmla="*/ 823 w 1648"/>
              <a:gd name="T19" fmla="*/ 1648 h 1649"/>
              <a:gd name="T20" fmla="*/ 823 w 1648"/>
              <a:gd name="T21" fmla="*/ 1648 h 1649"/>
              <a:gd name="T22" fmla="*/ 0 w 1648"/>
              <a:gd name="T23" fmla="*/ 824 h 1649"/>
              <a:gd name="T24" fmla="*/ 0 w 1648"/>
              <a:gd name="T25" fmla="*/ 824 h 1649"/>
              <a:gd name="T26" fmla="*/ 823 w 1648"/>
              <a:gd name="T27" fmla="*/ 0 h 1649"/>
              <a:gd name="T28" fmla="*/ 823 w 1648"/>
              <a:gd name="T29" fmla="*/ 0 h 1649"/>
              <a:gd name="T30" fmla="*/ 1647 w 1648"/>
              <a:gd name="T31" fmla="*/ 824 h 1649"/>
              <a:gd name="T32" fmla="*/ 1647 w 1648"/>
              <a:gd name="T33" fmla="*/ 824 h 1649"/>
              <a:gd name="T34" fmla="*/ 823 w 1648"/>
              <a:gd name="T35" fmla="*/ 1648 h 1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48" h="1649">
                <a:moveTo>
                  <a:pt x="823" y="136"/>
                </a:moveTo>
                <a:lnTo>
                  <a:pt x="823" y="136"/>
                </a:lnTo>
                <a:cubicBezTo>
                  <a:pt x="445" y="136"/>
                  <a:pt x="136" y="445"/>
                  <a:pt x="136" y="824"/>
                </a:cubicBezTo>
                <a:lnTo>
                  <a:pt x="136" y="824"/>
                </a:lnTo>
                <a:cubicBezTo>
                  <a:pt x="136" y="1203"/>
                  <a:pt x="445" y="1512"/>
                  <a:pt x="823" y="1512"/>
                </a:cubicBezTo>
                <a:lnTo>
                  <a:pt x="823" y="1512"/>
                </a:lnTo>
                <a:cubicBezTo>
                  <a:pt x="1203" y="1512"/>
                  <a:pt x="1511" y="1203"/>
                  <a:pt x="1511" y="824"/>
                </a:cubicBezTo>
                <a:lnTo>
                  <a:pt x="1511" y="824"/>
                </a:lnTo>
                <a:cubicBezTo>
                  <a:pt x="1511" y="445"/>
                  <a:pt x="1203" y="136"/>
                  <a:pt x="823" y="136"/>
                </a:cubicBezTo>
                <a:close/>
                <a:moveTo>
                  <a:pt x="823" y="1648"/>
                </a:moveTo>
                <a:lnTo>
                  <a:pt x="823" y="1648"/>
                </a:lnTo>
                <a:cubicBezTo>
                  <a:pt x="369" y="1648"/>
                  <a:pt x="0" y="1278"/>
                  <a:pt x="0" y="824"/>
                </a:cubicBezTo>
                <a:lnTo>
                  <a:pt x="0" y="824"/>
                </a:lnTo>
                <a:cubicBezTo>
                  <a:pt x="0" y="370"/>
                  <a:pt x="369" y="0"/>
                  <a:pt x="823" y="0"/>
                </a:cubicBezTo>
                <a:lnTo>
                  <a:pt x="823" y="0"/>
                </a:lnTo>
                <a:cubicBezTo>
                  <a:pt x="1277" y="0"/>
                  <a:pt x="1647" y="370"/>
                  <a:pt x="1647" y="824"/>
                </a:cubicBezTo>
                <a:lnTo>
                  <a:pt x="1647" y="824"/>
                </a:lnTo>
                <a:cubicBezTo>
                  <a:pt x="1647" y="1278"/>
                  <a:pt x="1277" y="1648"/>
                  <a:pt x="823" y="164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9" name="Freeform 90">
            <a:extLst>
              <a:ext uri="{FF2B5EF4-FFF2-40B4-BE49-F238E27FC236}">
                <a16:creationId xmlns:a16="http://schemas.microsoft.com/office/drawing/2014/main" id="{1D404550-38A6-E249-8F63-7984909329A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320977" y="2807827"/>
            <a:ext cx="4969764" cy="1142173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10" name="Freeform 91">
            <a:extLst>
              <a:ext uri="{FF2B5EF4-FFF2-40B4-BE49-F238E27FC236}">
                <a16:creationId xmlns:a16="http://schemas.microsoft.com/office/drawing/2014/main" id="{B6C6AEF2-7F6A-C043-991E-4FF9A33FA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947" y="2498714"/>
            <a:ext cx="1460561" cy="1142173"/>
          </a:xfrm>
          <a:custGeom>
            <a:avLst/>
            <a:gdLst>
              <a:gd name="T0" fmla="*/ 4164 w 4165"/>
              <a:gd name="T1" fmla="*/ 3258 h 3259"/>
              <a:gd name="T2" fmla="*/ 0 w 4165"/>
              <a:gd name="T3" fmla="*/ 3258 h 3259"/>
              <a:gd name="T4" fmla="*/ 0 w 4165"/>
              <a:gd name="T5" fmla="*/ 0 h 3259"/>
              <a:gd name="T6" fmla="*/ 4164 w 4165"/>
              <a:gd name="T7" fmla="*/ 0 h 3259"/>
              <a:gd name="T8" fmla="*/ 4164 w 4165"/>
              <a:gd name="T9" fmla="*/ 3258 h 3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65" h="3259">
                <a:moveTo>
                  <a:pt x="4164" y="3258"/>
                </a:moveTo>
                <a:lnTo>
                  <a:pt x="0" y="3258"/>
                </a:lnTo>
                <a:lnTo>
                  <a:pt x="0" y="0"/>
                </a:lnTo>
                <a:lnTo>
                  <a:pt x="4164" y="0"/>
                </a:lnTo>
                <a:lnTo>
                  <a:pt x="4164" y="3258"/>
                </a:lnTo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11" name="Freeform 92">
            <a:extLst>
              <a:ext uri="{FF2B5EF4-FFF2-40B4-BE49-F238E27FC236}">
                <a16:creationId xmlns:a16="http://schemas.microsoft.com/office/drawing/2014/main" id="{7B94AE6F-7D43-1B47-ABDA-71CAF6C2E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947" y="3640887"/>
            <a:ext cx="924249" cy="309113"/>
          </a:xfrm>
          <a:custGeom>
            <a:avLst/>
            <a:gdLst>
              <a:gd name="T0" fmla="*/ 2636 w 2637"/>
              <a:gd name="T1" fmla="*/ 881 h 882"/>
              <a:gd name="T2" fmla="*/ 0 w 2637"/>
              <a:gd name="T3" fmla="*/ 0 h 882"/>
              <a:gd name="T4" fmla="*/ 2636 w 2637"/>
              <a:gd name="T5" fmla="*/ 0 h 882"/>
              <a:gd name="T6" fmla="*/ 2636 w 2637"/>
              <a:gd name="T7" fmla="*/ 881 h 8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37" h="882">
                <a:moveTo>
                  <a:pt x="2636" y="881"/>
                </a:moveTo>
                <a:lnTo>
                  <a:pt x="0" y="0"/>
                </a:lnTo>
                <a:lnTo>
                  <a:pt x="2636" y="0"/>
                </a:lnTo>
                <a:lnTo>
                  <a:pt x="2636" y="881"/>
                </a:ln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12" name="Freeform 93">
            <a:extLst>
              <a:ext uri="{FF2B5EF4-FFF2-40B4-BE49-F238E27FC236}">
                <a16:creationId xmlns:a16="http://schemas.microsoft.com/office/drawing/2014/main" id="{6F060FAF-B63D-0246-AA9D-46A7548AD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158" y="3055118"/>
            <a:ext cx="641410" cy="641410"/>
          </a:xfrm>
          <a:custGeom>
            <a:avLst/>
            <a:gdLst>
              <a:gd name="T0" fmla="*/ 0 w 1828"/>
              <a:gd name="T1" fmla="*/ 913 h 1828"/>
              <a:gd name="T2" fmla="*/ 0 w 1828"/>
              <a:gd name="T3" fmla="*/ 913 h 1828"/>
              <a:gd name="T4" fmla="*/ 913 w 1828"/>
              <a:gd name="T5" fmla="*/ 1827 h 1828"/>
              <a:gd name="T6" fmla="*/ 913 w 1828"/>
              <a:gd name="T7" fmla="*/ 1827 h 1828"/>
              <a:gd name="T8" fmla="*/ 1827 w 1828"/>
              <a:gd name="T9" fmla="*/ 913 h 1828"/>
              <a:gd name="T10" fmla="*/ 1827 w 1828"/>
              <a:gd name="T11" fmla="*/ 913 h 1828"/>
              <a:gd name="T12" fmla="*/ 913 w 1828"/>
              <a:gd name="T13" fmla="*/ 0 h 1828"/>
              <a:gd name="T14" fmla="*/ 913 w 1828"/>
              <a:gd name="T15" fmla="*/ 0 h 1828"/>
              <a:gd name="T16" fmla="*/ 0 w 1828"/>
              <a:gd name="T17" fmla="*/ 913 h 18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28" h="1828">
                <a:moveTo>
                  <a:pt x="0" y="913"/>
                </a:moveTo>
                <a:lnTo>
                  <a:pt x="0" y="913"/>
                </a:lnTo>
                <a:cubicBezTo>
                  <a:pt x="0" y="1418"/>
                  <a:pt x="408" y="1827"/>
                  <a:pt x="913" y="1827"/>
                </a:cubicBezTo>
                <a:lnTo>
                  <a:pt x="913" y="1827"/>
                </a:lnTo>
                <a:cubicBezTo>
                  <a:pt x="1417" y="1827"/>
                  <a:pt x="1827" y="1418"/>
                  <a:pt x="1827" y="913"/>
                </a:cubicBezTo>
                <a:lnTo>
                  <a:pt x="1827" y="913"/>
                </a:lnTo>
                <a:cubicBezTo>
                  <a:pt x="1827" y="408"/>
                  <a:pt x="1417" y="0"/>
                  <a:pt x="913" y="0"/>
                </a:cubicBezTo>
                <a:lnTo>
                  <a:pt x="913" y="0"/>
                </a:lnTo>
                <a:cubicBezTo>
                  <a:pt x="408" y="0"/>
                  <a:pt x="0" y="408"/>
                  <a:pt x="0" y="91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13" name="Freeform 94">
            <a:extLst>
              <a:ext uri="{FF2B5EF4-FFF2-40B4-BE49-F238E27FC236}">
                <a16:creationId xmlns:a16="http://schemas.microsoft.com/office/drawing/2014/main" id="{C408A057-B276-624E-9C6D-451278B8CC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6842" y="3087574"/>
            <a:ext cx="578042" cy="576497"/>
          </a:xfrm>
          <a:custGeom>
            <a:avLst/>
            <a:gdLst>
              <a:gd name="T0" fmla="*/ 824 w 1648"/>
              <a:gd name="T1" fmla="*/ 135 h 1647"/>
              <a:gd name="T2" fmla="*/ 824 w 1648"/>
              <a:gd name="T3" fmla="*/ 135 h 1647"/>
              <a:gd name="T4" fmla="*/ 136 w 1648"/>
              <a:gd name="T5" fmla="*/ 823 h 1647"/>
              <a:gd name="T6" fmla="*/ 136 w 1648"/>
              <a:gd name="T7" fmla="*/ 823 h 1647"/>
              <a:gd name="T8" fmla="*/ 824 w 1648"/>
              <a:gd name="T9" fmla="*/ 1511 h 1647"/>
              <a:gd name="T10" fmla="*/ 824 w 1648"/>
              <a:gd name="T11" fmla="*/ 1511 h 1647"/>
              <a:gd name="T12" fmla="*/ 1512 w 1648"/>
              <a:gd name="T13" fmla="*/ 823 h 1647"/>
              <a:gd name="T14" fmla="*/ 1512 w 1648"/>
              <a:gd name="T15" fmla="*/ 823 h 1647"/>
              <a:gd name="T16" fmla="*/ 824 w 1648"/>
              <a:gd name="T17" fmla="*/ 135 h 1647"/>
              <a:gd name="T18" fmla="*/ 824 w 1648"/>
              <a:gd name="T19" fmla="*/ 1646 h 1647"/>
              <a:gd name="T20" fmla="*/ 824 w 1648"/>
              <a:gd name="T21" fmla="*/ 1646 h 1647"/>
              <a:gd name="T22" fmla="*/ 0 w 1648"/>
              <a:gd name="T23" fmla="*/ 823 h 1647"/>
              <a:gd name="T24" fmla="*/ 0 w 1648"/>
              <a:gd name="T25" fmla="*/ 823 h 1647"/>
              <a:gd name="T26" fmla="*/ 824 w 1648"/>
              <a:gd name="T27" fmla="*/ 0 h 1647"/>
              <a:gd name="T28" fmla="*/ 824 w 1648"/>
              <a:gd name="T29" fmla="*/ 0 h 1647"/>
              <a:gd name="T30" fmla="*/ 1647 w 1648"/>
              <a:gd name="T31" fmla="*/ 823 h 1647"/>
              <a:gd name="T32" fmla="*/ 1647 w 1648"/>
              <a:gd name="T33" fmla="*/ 823 h 1647"/>
              <a:gd name="T34" fmla="*/ 824 w 1648"/>
              <a:gd name="T35" fmla="*/ 1646 h 16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48" h="1647">
                <a:moveTo>
                  <a:pt x="824" y="135"/>
                </a:moveTo>
                <a:lnTo>
                  <a:pt x="824" y="135"/>
                </a:lnTo>
                <a:cubicBezTo>
                  <a:pt x="445" y="135"/>
                  <a:pt x="136" y="444"/>
                  <a:pt x="136" y="823"/>
                </a:cubicBezTo>
                <a:lnTo>
                  <a:pt x="136" y="823"/>
                </a:lnTo>
                <a:cubicBezTo>
                  <a:pt x="136" y="1202"/>
                  <a:pt x="445" y="1511"/>
                  <a:pt x="824" y="1511"/>
                </a:cubicBezTo>
                <a:lnTo>
                  <a:pt x="824" y="1511"/>
                </a:lnTo>
                <a:cubicBezTo>
                  <a:pt x="1203" y="1511"/>
                  <a:pt x="1512" y="1202"/>
                  <a:pt x="1512" y="823"/>
                </a:cubicBezTo>
                <a:lnTo>
                  <a:pt x="1512" y="823"/>
                </a:lnTo>
                <a:cubicBezTo>
                  <a:pt x="1512" y="444"/>
                  <a:pt x="1203" y="135"/>
                  <a:pt x="824" y="135"/>
                </a:cubicBezTo>
                <a:close/>
                <a:moveTo>
                  <a:pt x="824" y="1646"/>
                </a:moveTo>
                <a:lnTo>
                  <a:pt x="824" y="1646"/>
                </a:lnTo>
                <a:cubicBezTo>
                  <a:pt x="370" y="1646"/>
                  <a:pt x="0" y="1277"/>
                  <a:pt x="0" y="823"/>
                </a:cubicBezTo>
                <a:lnTo>
                  <a:pt x="0" y="823"/>
                </a:lnTo>
                <a:cubicBezTo>
                  <a:pt x="0" y="369"/>
                  <a:pt x="370" y="0"/>
                  <a:pt x="824" y="0"/>
                </a:cubicBezTo>
                <a:lnTo>
                  <a:pt x="824" y="0"/>
                </a:lnTo>
                <a:cubicBezTo>
                  <a:pt x="1278" y="0"/>
                  <a:pt x="1647" y="369"/>
                  <a:pt x="1647" y="823"/>
                </a:cubicBezTo>
                <a:lnTo>
                  <a:pt x="1647" y="823"/>
                </a:lnTo>
                <a:cubicBezTo>
                  <a:pt x="1647" y="1277"/>
                  <a:pt x="1278" y="1646"/>
                  <a:pt x="824" y="164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14" name="Freeform 95">
            <a:extLst>
              <a:ext uri="{FF2B5EF4-FFF2-40B4-BE49-F238E27FC236}">
                <a16:creationId xmlns:a16="http://schemas.microsoft.com/office/drawing/2014/main" id="{18BF0567-26C6-2748-8471-4D50EDCCD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1259" y="4072100"/>
            <a:ext cx="4970189" cy="1142173"/>
          </a:xfrm>
          <a:prstGeom prst="homePlate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15" name="Freeform 96">
            <a:extLst>
              <a:ext uri="{FF2B5EF4-FFF2-40B4-BE49-F238E27FC236}">
                <a16:creationId xmlns:a16="http://schemas.microsoft.com/office/drawing/2014/main" id="{8C10DE59-DDA8-294C-9ED2-0A3153A12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947" y="3762987"/>
            <a:ext cx="1460561" cy="1142173"/>
          </a:xfrm>
          <a:custGeom>
            <a:avLst/>
            <a:gdLst>
              <a:gd name="T0" fmla="*/ 0 w 4165"/>
              <a:gd name="T1" fmla="*/ 3257 h 3258"/>
              <a:gd name="T2" fmla="*/ 4164 w 4165"/>
              <a:gd name="T3" fmla="*/ 3257 h 3258"/>
              <a:gd name="T4" fmla="*/ 4164 w 4165"/>
              <a:gd name="T5" fmla="*/ 0 h 3258"/>
              <a:gd name="T6" fmla="*/ 0 w 4165"/>
              <a:gd name="T7" fmla="*/ 0 h 3258"/>
              <a:gd name="T8" fmla="*/ 0 w 4165"/>
              <a:gd name="T9" fmla="*/ 3257 h 3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65" h="3258">
                <a:moveTo>
                  <a:pt x="0" y="3257"/>
                </a:moveTo>
                <a:lnTo>
                  <a:pt x="4164" y="3257"/>
                </a:lnTo>
                <a:lnTo>
                  <a:pt x="4164" y="0"/>
                </a:lnTo>
                <a:lnTo>
                  <a:pt x="0" y="0"/>
                </a:lnTo>
                <a:lnTo>
                  <a:pt x="0" y="3257"/>
                </a:ln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16" name="Freeform 97">
            <a:extLst>
              <a:ext uri="{FF2B5EF4-FFF2-40B4-BE49-F238E27FC236}">
                <a16:creationId xmlns:a16="http://schemas.microsoft.com/office/drawing/2014/main" id="{72C1CBC5-A1AA-6B48-9354-86E2D99E5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1259" y="4905160"/>
            <a:ext cx="924249" cy="309113"/>
          </a:xfrm>
          <a:custGeom>
            <a:avLst/>
            <a:gdLst>
              <a:gd name="T0" fmla="*/ 0 w 2637"/>
              <a:gd name="T1" fmla="*/ 883 h 884"/>
              <a:gd name="T2" fmla="*/ 2636 w 2637"/>
              <a:gd name="T3" fmla="*/ 0 h 884"/>
              <a:gd name="T4" fmla="*/ 0 w 2637"/>
              <a:gd name="T5" fmla="*/ 0 h 884"/>
              <a:gd name="T6" fmla="*/ 0 w 2637"/>
              <a:gd name="T7" fmla="*/ 883 h 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37" h="884">
                <a:moveTo>
                  <a:pt x="0" y="883"/>
                </a:moveTo>
                <a:lnTo>
                  <a:pt x="2636" y="0"/>
                </a:lnTo>
                <a:lnTo>
                  <a:pt x="0" y="0"/>
                </a:lnTo>
                <a:lnTo>
                  <a:pt x="0" y="883"/>
                </a:ln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17" name="Freeform 98">
            <a:extLst>
              <a:ext uri="{FF2B5EF4-FFF2-40B4-BE49-F238E27FC236}">
                <a16:creationId xmlns:a16="http://schemas.microsoft.com/office/drawing/2014/main" id="{94D8584A-B4F1-ED45-BBDB-934AB652B2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5897" y="4322482"/>
            <a:ext cx="641410" cy="641410"/>
          </a:xfrm>
          <a:custGeom>
            <a:avLst/>
            <a:gdLst>
              <a:gd name="T0" fmla="*/ 0 w 1828"/>
              <a:gd name="T1" fmla="*/ 914 h 1828"/>
              <a:gd name="T2" fmla="*/ 0 w 1828"/>
              <a:gd name="T3" fmla="*/ 914 h 1828"/>
              <a:gd name="T4" fmla="*/ 913 w 1828"/>
              <a:gd name="T5" fmla="*/ 1827 h 1828"/>
              <a:gd name="T6" fmla="*/ 913 w 1828"/>
              <a:gd name="T7" fmla="*/ 1827 h 1828"/>
              <a:gd name="T8" fmla="*/ 1827 w 1828"/>
              <a:gd name="T9" fmla="*/ 914 h 1828"/>
              <a:gd name="T10" fmla="*/ 1827 w 1828"/>
              <a:gd name="T11" fmla="*/ 914 h 1828"/>
              <a:gd name="T12" fmla="*/ 913 w 1828"/>
              <a:gd name="T13" fmla="*/ 0 h 1828"/>
              <a:gd name="T14" fmla="*/ 913 w 1828"/>
              <a:gd name="T15" fmla="*/ 0 h 1828"/>
              <a:gd name="T16" fmla="*/ 0 w 1828"/>
              <a:gd name="T17" fmla="*/ 914 h 18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28" h="1828">
                <a:moveTo>
                  <a:pt x="0" y="914"/>
                </a:moveTo>
                <a:lnTo>
                  <a:pt x="0" y="914"/>
                </a:lnTo>
                <a:cubicBezTo>
                  <a:pt x="0" y="1418"/>
                  <a:pt x="409" y="1827"/>
                  <a:pt x="913" y="1827"/>
                </a:cubicBezTo>
                <a:lnTo>
                  <a:pt x="913" y="1827"/>
                </a:lnTo>
                <a:cubicBezTo>
                  <a:pt x="1418" y="1827"/>
                  <a:pt x="1827" y="1418"/>
                  <a:pt x="1827" y="914"/>
                </a:cubicBezTo>
                <a:lnTo>
                  <a:pt x="1827" y="914"/>
                </a:lnTo>
                <a:cubicBezTo>
                  <a:pt x="1827" y="409"/>
                  <a:pt x="1418" y="0"/>
                  <a:pt x="913" y="0"/>
                </a:cubicBezTo>
                <a:lnTo>
                  <a:pt x="913" y="0"/>
                </a:lnTo>
                <a:cubicBezTo>
                  <a:pt x="409" y="0"/>
                  <a:pt x="0" y="409"/>
                  <a:pt x="0" y="914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18" name="Freeform 99">
            <a:extLst>
              <a:ext uri="{FF2B5EF4-FFF2-40B4-BE49-F238E27FC236}">
                <a16:creationId xmlns:a16="http://schemas.microsoft.com/office/drawing/2014/main" id="{8F06CD31-B233-5544-AE10-408420EB4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7581" y="4354166"/>
            <a:ext cx="578042" cy="578042"/>
          </a:xfrm>
          <a:custGeom>
            <a:avLst/>
            <a:gdLst>
              <a:gd name="T0" fmla="*/ 823 w 1648"/>
              <a:gd name="T1" fmla="*/ 136 h 1648"/>
              <a:gd name="T2" fmla="*/ 823 w 1648"/>
              <a:gd name="T3" fmla="*/ 136 h 1648"/>
              <a:gd name="T4" fmla="*/ 136 w 1648"/>
              <a:gd name="T5" fmla="*/ 824 h 1648"/>
              <a:gd name="T6" fmla="*/ 136 w 1648"/>
              <a:gd name="T7" fmla="*/ 824 h 1648"/>
              <a:gd name="T8" fmla="*/ 823 w 1648"/>
              <a:gd name="T9" fmla="*/ 1512 h 1648"/>
              <a:gd name="T10" fmla="*/ 823 w 1648"/>
              <a:gd name="T11" fmla="*/ 1512 h 1648"/>
              <a:gd name="T12" fmla="*/ 1511 w 1648"/>
              <a:gd name="T13" fmla="*/ 824 h 1648"/>
              <a:gd name="T14" fmla="*/ 1511 w 1648"/>
              <a:gd name="T15" fmla="*/ 824 h 1648"/>
              <a:gd name="T16" fmla="*/ 823 w 1648"/>
              <a:gd name="T17" fmla="*/ 136 h 1648"/>
              <a:gd name="T18" fmla="*/ 823 w 1648"/>
              <a:gd name="T19" fmla="*/ 1647 h 1648"/>
              <a:gd name="T20" fmla="*/ 823 w 1648"/>
              <a:gd name="T21" fmla="*/ 1647 h 1648"/>
              <a:gd name="T22" fmla="*/ 0 w 1648"/>
              <a:gd name="T23" fmla="*/ 824 h 1648"/>
              <a:gd name="T24" fmla="*/ 0 w 1648"/>
              <a:gd name="T25" fmla="*/ 824 h 1648"/>
              <a:gd name="T26" fmla="*/ 823 w 1648"/>
              <a:gd name="T27" fmla="*/ 0 h 1648"/>
              <a:gd name="T28" fmla="*/ 823 w 1648"/>
              <a:gd name="T29" fmla="*/ 0 h 1648"/>
              <a:gd name="T30" fmla="*/ 1647 w 1648"/>
              <a:gd name="T31" fmla="*/ 824 h 1648"/>
              <a:gd name="T32" fmla="*/ 1647 w 1648"/>
              <a:gd name="T33" fmla="*/ 824 h 1648"/>
              <a:gd name="T34" fmla="*/ 823 w 1648"/>
              <a:gd name="T35" fmla="*/ 1647 h 1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48" h="1648">
                <a:moveTo>
                  <a:pt x="823" y="136"/>
                </a:moveTo>
                <a:lnTo>
                  <a:pt x="823" y="136"/>
                </a:lnTo>
                <a:cubicBezTo>
                  <a:pt x="445" y="136"/>
                  <a:pt x="136" y="445"/>
                  <a:pt x="136" y="824"/>
                </a:cubicBezTo>
                <a:lnTo>
                  <a:pt x="136" y="824"/>
                </a:lnTo>
                <a:cubicBezTo>
                  <a:pt x="136" y="1203"/>
                  <a:pt x="445" y="1512"/>
                  <a:pt x="823" y="1512"/>
                </a:cubicBezTo>
                <a:lnTo>
                  <a:pt x="823" y="1512"/>
                </a:lnTo>
                <a:cubicBezTo>
                  <a:pt x="1203" y="1512"/>
                  <a:pt x="1511" y="1203"/>
                  <a:pt x="1511" y="824"/>
                </a:cubicBezTo>
                <a:lnTo>
                  <a:pt x="1511" y="824"/>
                </a:lnTo>
                <a:cubicBezTo>
                  <a:pt x="1511" y="445"/>
                  <a:pt x="1203" y="136"/>
                  <a:pt x="823" y="136"/>
                </a:cubicBezTo>
                <a:close/>
                <a:moveTo>
                  <a:pt x="823" y="1647"/>
                </a:moveTo>
                <a:lnTo>
                  <a:pt x="823" y="1647"/>
                </a:lnTo>
                <a:cubicBezTo>
                  <a:pt x="369" y="1647"/>
                  <a:pt x="0" y="1278"/>
                  <a:pt x="0" y="824"/>
                </a:cubicBezTo>
                <a:lnTo>
                  <a:pt x="0" y="824"/>
                </a:lnTo>
                <a:cubicBezTo>
                  <a:pt x="0" y="369"/>
                  <a:pt x="369" y="0"/>
                  <a:pt x="823" y="0"/>
                </a:cubicBezTo>
                <a:lnTo>
                  <a:pt x="823" y="0"/>
                </a:lnTo>
                <a:cubicBezTo>
                  <a:pt x="1277" y="0"/>
                  <a:pt x="1647" y="369"/>
                  <a:pt x="1647" y="824"/>
                </a:cubicBezTo>
                <a:lnTo>
                  <a:pt x="1647" y="824"/>
                </a:lnTo>
                <a:cubicBezTo>
                  <a:pt x="1647" y="1278"/>
                  <a:pt x="1277" y="1647"/>
                  <a:pt x="823" y="16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19" name="Freeform 100">
            <a:extLst>
              <a:ext uri="{FF2B5EF4-FFF2-40B4-BE49-F238E27FC236}">
                <a16:creationId xmlns:a16="http://schemas.microsoft.com/office/drawing/2014/main" id="{38E427B7-8C60-724F-8D57-A3B99548DF6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327159" y="5334827"/>
            <a:ext cx="4969764" cy="1142174"/>
          </a:xfrm>
          <a:prstGeom prst="homePlate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20" name="Freeform 101">
            <a:extLst>
              <a:ext uri="{FF2B5EF4-FFF2-40B4-BE49-F238E27FC236}">
                <a16:creationId xmlns:a16="http://schemas.microsoft.com/office/drawing/2014/main" id="{7AFC4C41-0840-224A-A661-B911142B4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2676" y="5025714"/>
            <a:ext cx="1460560" cy="1142174"/>
          </a:xfrm>
          <a:custGeom>
            <a:avLst/>
            <a:gdLst>
              <a:gd name="T0" fmla="*/ 4164 w 4165"/>
              <a:gd name="T1" fmla="*/ 3258 h 3259"/>
              <a:gd name="T2" fmla="*/ 0 w 4165"/>
              <a:gd name="T3" fmla="*/ 3258 h 3259"/>
              <a:gd name="T4" fmla="*/ 0 w 4165"/>
              <a:gd name="T5" fmla="*/ 0 h 3259"/>
              <a:gd name="T6" fmla="*/ 4164 w 4165"/>
              <a:gd name="T7" fmla="*/ 0 h 3259"/>
              <a:gd name="T8" fmla="*/ 4164 w 4165"/>
              <a:gd name="T9" fmla="*/ 3258 h 3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65" h="3259">
                <a:moveTo>
                  <a:pt x="4164" y="3258"/>
                </a:moveTo>
                <a:lnTo>
                  <a:pt x="0" y="3258"/>
                </a:lnTo>
                <a:lnTo>
                  <a:pt x="0" y="0"/>
                </a:lnTo>
                <a:lnTo>
                  <a:pt x="4164" y="0"/>
                </a:lnTo>
                <a:lnTo>
                  <a:pt x="4164" y="3258"/>
                </a:ln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21" name="Freeform 102">
            <a:extLst>
              <a:ext uri="{FF2B5EF4-FFF2-40B4-BE49-F238E27FC236}">
                <a16:creationId xmlns:a16="http://schemas.microsoft.com/office/drawing/2014/main" id="{52D49C7B-C4B2-EF4C-B74A-508B2C00D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2676" y="6167887"/>
            <a:ext cx="924249" cy="309113"/>
          </a:xfrm>
          <a:custGeom>
            <a:avLst/>
            <a:gdLst>
              <a:gd name="T0" fmla="*/ 2636 w 2637"/>
              <a:gd name="T1" fmla="*/ 882 h 883"/>
              <a:gd name="T2" fmla="*/ 0 w 2637"/>
              <a:gd name="T3" fmla="*/ 0 h 883"/>
              <a:gd name="T4" fmla="*/ 2636 w 2637"/>
              <a:gd name="T5" fmla="*/ 0 h 883"/>
              <a:gd name="T6" fmla="*/ 2636 w 2637"/>
              <a:gd name="T7" fmla="*/ 882 h 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37" h="883">
                <a:moveTo>
                  <a:pt x="2636" y="882"/>
                </a:moveTo>
                <a:lnTo>
                  <a:pt x="0" y="0"/>
                </a:lnTo>
                <a:lnTo>
                  <a:pt x="2636" y="0"/>
                </a:lnTo>
                <a:lnTo>
                  <a:pt x="2636" y="882"/>
                </a:lnTo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22" name="Freeform 103">
            <a:extLst>
              <a:ext uri="{FF2B5EF4-FFF2-40B4-BE49-F238E27FC236}">
                <a16:creationId xmlns:a16="http://schemas.microsoft.com/office/drawing/2014/main" id="{8FC42D52-B7EE-144E-8C98-24A376F8B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2885" y="5585209"/>
            <a:ext cx="641410" cy="641410"/>
          </a:xfrm>
          <a:custGeom>
            <a:avLst/>
            <a:gdLst>
              <a:gd name="T0" fmla="*/ 0 w 1828"/>
              <a:gd name="T1" fmla="*/ 913 h 1828"/>
              <a:gd name="T2" fmla="*/ 0 w 1828"/>
              <a:gd name="T3" fmla="*/ 913 h 1828"/>
              <a:gd name="T4" fmla="*/ 913 w 1828"/>
              <a:gd name="T5" fmla="*/ 1827 h 1828"/>
              <a:gd name="T6" fmla="*/ 913 w 1828"/>
              <a:gd name="T7" fmla="*/ 1827 h 1828"/>
              <a:gd name="T8" fmla="*/ 1827 w 1828"/>
              <a:gd name="T9" fmla="*/ 913 h 1828"/>
              <a:gd name="T10" fmla="*/ 1827 w 1828"/>
              <a:gd name="T11" fmla="*/ 913 h 1828"/>
              <a:gd name="T12" fmla="*/ 913 w 1828"/>
              <a:gd name="T13" fmla="*/ 0 h 1828"/>
              <a:gd name="T14" fmla="*/ 913 w 1828"/>
              <a:gd name="T15" fmla="*/ 0 h 1828"/>
              <a:gd name="T16" fmla="*/ 0 w 1828"/>
              <a:gd name="T17" fmla="*/ 913 h 18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28" h="1828">
                <a:moveTo>
                  <a:pt x="0" y="913"/>
                </a:moveTo>
                <a:lnTo>
                  <a:pt x="0" y="913"/>
                </a:lnTo>
                <a:cubicBezTo>
                  <a:pt x="0" y="1418"/>
                  <a:pt x="408" y="1827"/>
                  <a:pt x="913" y="1827"/>
                </a:cubicBezTo>
                <a:lnTo>
                  <a:pt x="913" y="1827"/>
                </a:lnTo>
                <a:cubicBezTo>
                  <a:pt x="1418" y="1827"/>
                  <a:pt x="1827" y="1418"/>
                  <a:pt x="1827" y="913"/>
                </a:cubicBezTo>
                <a:lnTo>
                  <a:pt x="1827" y="913"/>
                </a:lnTo>
                <a:cubicBezTo>
                  <a:pt x="1827" y="408"/>
                  <a:pt x="1418" y="0"/>
                  <a:pt x="913" y="0"/>
                </a:cubicBezTo>
                <a:lnTo>
                  <a:pt x="913" y="0"/>
                </a:lnTo>
                <a:cubicBezTo>
                  <a:pt x="408" y="0"/>
                  <a:pt x="0" y="408"/>
                  <a:pt x="0" y="91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23" name="Freeform 104">
            <a:extLst>
              <a:ext uri="{FF2B5EF4-FFF2-40B4-BE49-F238E27FC236}">
                <a16:creationId xmlns:a16="http://schemas.microsoft.com/office/drawing/2014/main" id="{D97A3D59-D35A-F642-8CEC-E024E324C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4569" y="5617666"/>
            <a:ext cx="578042" cy="576496"/>
          </a:xfrm>
          <a:custGeom>
            <a:avLst/>
            <a:gdLst>
              <a:gd name="T0" fmla="*/ 823 w 1648"/>
              <a:gd name="T1" fmla="*/ 135 h 1647"/>
              <a:gd name="T2" fmla="*/ 823 w 1648"/>
              <a:gd name="T3" fmla="*/ 135 h 1647"/>
              <a:gd name="T4" fmla="*/ 136 w 1648"/>
              <a:gd name="T5" fmla="*/ 823 h 1647"/>
              <a:gd name="T6" fmla="*/ 136 w 1648"/>
              <a:gd name="T7" fmla="*/ 823 h 1647"/>
              <a:gd name="T8" fmla="*/ 823 w 1648"/>
              <a:gd name="T9" fmla="*/ 1511 h 1647"/>
              <a:gd name="T10" fmla="*/ 823 w 1648"/>
              <a:gd name="T11" fmla="*/ 1511 h 1647"/>
              <a:gd name="T12" fmla="*/ 1511 w 1648"/>
              <a:gd name="T13" fmla="*/ 823 h 1647"/>
              <a:gd name="T14" fmla="*/ 1511 w 1648"/>
              <a:gd name="T15" fmla="*/ 823 h 1647"/>
              <a:gd name="T16" fmla="*/ 823 w 1648"/>
              <a:gd name="T17" fmla="*/ 135 h 1647"/>
              <a:gd name="T18" fmla="*/ 823 w 1648"/>
              <a:gd name="T19" fmla="*/ 1646 h 1647"/>
              <a:gd name="T20" fmla="*/ 823 w 1648"/>
              <a:gd name="T21" fmla="*/ 1646 h 1647"/>
              <a:gd name="T22" fmla="*/ 0 w 1648"/>
              <a:gd name="T23" fmla="*/ 823 h 1647"/>
              <a:gd name="T24" fmla="*/ 0 w 1648"/>
              <a:gd name="T25" fmla="*/ 823 h 1647"/>
              <a:gd name="T26" fmla="*/ 823 w 1648"/>
              <a:gd name="T27" fmla="*/ 0 h 1647"/>
              <a:gd name="T28" fmla="*/ 823 w 1648"/>
              <a:gd name="T29" fmla="*/ 0 h 1647"/>
              <a:gd name="T30" fmla="*/ 1647 w 1648"/>
              <a:gd name="T31" fmla="*/ 823 h 1647"/>
              <a:gd name="T32" fmla="*/ 1647 w 1648"/>
              <a:gd name="T33" fmla="*/ 823 h 1647"/>
              <a:gd name="T34" fmla="*/ 823 w 1648"/>
              <a:gd name="T35" fmla="*/ 1646 h 16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48" h="1647">
                <a:moveTo>
                  <a:pt x="823" y="135"/>
                </a:moveTo>
                <a:lnTo>
                  <a:pt x="823" y="135"/>
                </a:lnTo>
                <a:cubicBezTo>
                  <a:pt x="444" y="135"/>
                  <a:pt x="136" y="444"/>
                  <a:pt x="136" y="823"/>
                </a:cubicBezTo>
                <a:lnTo>
                  <a:pt x="136" y="823"/>
                </a:lnTo>
                <a:cubicBezTo>
                  <a:pt x="136" y="1202"/>
                  <a:pt x="444" y="1511"/>
                  <a:pt x="823" y="1511"/>
                </a:cubicBezTo>
                <a:lnTo>
                  <a:pt x="823" y="1511"/>
                </a:lnTo>
                <a:cubicBezTo>
                  <a:pt x="1202" y="1511"/>
                  <a:pt x="1511" y="1202"/>
                  <a:pt x="1511" y="823"/>
                </a:cubicBezTo>
                <a:lnTo>
                  <a:pt x="1511" y="823"/>
                </a:lnTo>
                <a:cubicBezTo>
                  <a:pt x="1511" y="444"/>
                  <a:pt x="1202" y="135"/>
                  <a:pt x="823" y="135"/>
                </a:cubicBezTo>
                <a:close/>
                <a:moveTo>
                  <a:pt x="823" y="1646"/>
                </a:moveTo>
                <a:lnTo>
                  <a:pt x="823" y="1646"/>
                </a:lnTo>
                <a:cubicBezTo>
                  <a:pt x="369" y="1646"/>
                  <a:pt x="0" y="1277"/>
                  <a:pt x="0" y="823"/>
                </a:cubicBezTo>
                <a:lnTo>
                  <a:pt x="0" y="823"/>
                </a:lnTo>
                <a:cubicBezTo>
                  <a:pt x="0" y="369"/>
                  <a:pt x="369" y="0"/>
                  <a:pt x="823" y="0"/>
                </a:cubicBezTo>
                <a:lnTo>
                  <a:pt x="823" y="0"/>
                </a:lnTo>
                <a:cubicBezTo>
                  <a:pt x="1278" y="0"/>
                  <a:pt x="1647" y="369"/>
                  <a:pt x="1647" y="823"/>
                </a:cubicBezTo>
                <a:lnTo>
                  <a:pt x="1647" y="823"/>
                </a:lnTo>
                <a:cubicBezTo>
                  <a:pt x="1647" y="1277"/>
                  <a:pt x="1278" y="1646"/>
                  <a:pt x="823" y="164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637703C-E392-DB48-BCA8-F8688E7AF1DB}"/>
              </a:ext>
            </a:extLst>
          </p:cNvPr>
          <p:cNvSpPr txBox="1"/>
          <p:nvPr/>
        </p:nvSpPr>
        <p:spPr>
          <a:xfrm>
            <a:off x="745176" y="175633"/>
            <a:ext cx="8110065" cy="1310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3300" b="1" dirty="0">
                <a:solidFill>
                  <a:schemeClr val="tx2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FUNCIONES COMITÉ DE CONCILIACIÓN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31A031C-CED5-6647-AAD0-F4B01A67A05E}"/>
              </a:ext>
            </a:extLst>
          </p:cNvPr>
          <p:cNvSpPr txBox="1"/>
          <p:nvPr/>
        </p:nvSpPr>
        <p:spPr>
          <a:xfrm>
            <a:off x="5690022" y="1411092"/>
            <a:ext cx="825867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500" b="1" dirty="0">
                <a:solidFill>
                  <a:schemeClr val="bg1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A52435D-0ECC-2F4F-86AC-C26B957EB01C}"/>
              </a:ext>
            </a:extLst>
          </p:cNvPr>
          <p:cNvSpPr txBox="1"/>
          <p:nvPr/>
        </p:nvSpPr>
        <p:spPr>
          <a:xfrm>
            <a:off x="5639527" y="2676892"/>
            <a:ext cx="926857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5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06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256EDE5-70BC-0645-88A4-8F5FE1F505E9}"/>
              </a:ext>
            </a:extLst>
          </p:cNvPr>
          <p:cNvSpPr txBox="1"/>
          <p:nvPr/>
        </p:nvSpPr>
        <p:spPr>
          <a:xfrm>
            <a:off x="5690021" y="3939995"/>
            <a:ext cx="825867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500" b="1" dirty="0">
                <a:solidFill>
                  <a:schemeClr val="bg1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07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70BF4E2-79F7-C242-ACDB-277EFBB54FCD}"/>
              </a:ext>
            </a:extLst>
          </p:cNvPr>
          <p:cNvSpPr txBox="1"/>
          <p:nvPr/>
        </p:nvSpPr>
        <p:spPr>
          <a:xfrm>
            <a:off x="5690022" y="5205809"/>
            <a:ext cx="825867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500" b="1" dirty="0">
                <a:solidFill>
                  <a:schemeClr val="bg1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08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C05400C0-D813-1242-AF5D-2D5ED7613F5C}"/>
              </a:ext>
            </a:extLst>
          </p:cNvPr>
          <p:cNvSpPr txBox="1">
            <a:spLocks/>
          </p:cNvSpPr>
          <p:nvPr/>
        </p:nvSpPr>
        <p:spPr>
          <a:xfrm>
            <a:off x="7004722" y="1587081"/>
            <a:ext cx="2622859" cy="1123384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50"/>
              </a:lnSpc>
            </a:pPr>
            <a:r>
              <a:rPr lang="es-MX" sz="1800" b="1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Determinar,  la  Procedencia o improcedencia de la conciliación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Subtitle 2">
            <a:extLst>
              <a:ext uri="{FF2B5EF4-FFF2-40B4-BE49-F238E27FC236}">
                <a16:creationId xmlns:a16="http://schemas.microsoft.com/office/drawing/2014/main" id="{F6A34752-AAD8-BF4A-B46D-38596F018C42}"/>
              </a:ext>
            </a:extLst>
          </p:cNvPr>
          <p:cNvSpPr txBox="1">
            <a:spLocks/>
          </p:cNvSpPr>
          <p:nvPr/>
        </p:nvSpPr>
        <p:spPr>
          <a:xfrm>
            <a:off x="6937115" y="4100378"/>
            <a:ext cx="2603201" cy="1123384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50"/>
              </a:lnSpc>
            </a:pP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Determinar la </a:t>
            </a:r>
            <a:r>
              <a:rPr lang="es-MX" sz="20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proce</a:t>
            </a:r>
            <a:r>
              <a:rPr lang="es-MX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. 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o </a:t>
            </a:r>
            <a:r>
              <a:rPr lang="es-MX" sz="20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improce</a:t>
            </a:r>
            <a:r>
              <a:rPr lang="es-MX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. del 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llamamiento en garantía 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Subtitle 2">
            <a:extLst>
              <a:ext uri="{FF2B5EF4-FFF2-40B4-BE49-F238E27FC236}">
                <a16:creationId xmlns:a16="http://schemas.microsoft.com/office/drawing/2014/main" id="{4817B6D8-5895-874B-8ECF-E075A841EC01}"/>
              </a:ext>
            </a:extLst>
          </p:cNvPr>
          <p:cNvSpPr txBox="1">
            <a:spLocks/>
          </p:cNvSpPr>
          <p:nvPr/>
        </p:nvSpPr>
        <p:spPr>
          <a:xfrm>
            <a:off x="2521761" y="5472814"/>
            <a:ext cx="2819231" cy="1395382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50"/>
              </a:lnSpc>
            </a:pP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Definir los criterios para la selección de abogados Externos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Subtitle 2">
            <a:extLst>
              <a:ext uri="{FF2B5EF4-FFF2-40B4-BE49-F238E27FC236}">
                <a16:creationId xmlns:a16="http://schemas.microsoft.com/office/drawing/2014/main" id="{78427446-B382-A643-B2ED-9718416A70A9}"/>
              </a:ext>
            </a:extLst>
          </p:cNvPr>
          <p:cNvSpPr txBox="1">
            <a:spLocks/>
          </p:cNvSpPr>
          <p:nvPr/>
        </p:nvSpPr>
        <p:spPr>
          <a:xfrm>
            <a:off x="2592660" y="2886217"/>
            <a:ext cx="2530534" cy="1123384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50"/>
              </a:lnSpc>
            </a:pPr>
            <a:r>
              <a:rPr lang="es-MX" sz="1800" b="1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Evaluar los procesos que hayan sido fallados en contra de la entidad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17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5">
            <a:extLst>
              <a:ext uri="{FF2B5EF4-FFF2-40B4-BE49-F238E27FC236}">
                <a16:creationId xmlns:a16="http://schemas.microsoft.com/office/drawing/2014/main" id="{C32F49CF-42F8-914E-AF57-934DC3D90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0259" y="2253418"/>
            <a:ext cx="5665204" cy="1142173"/>
          </a:xfrm>
          <a:prstGeom prst="homePlat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5" name="Freeform 86">
            <a:extLst>
              <a:ext uri="{FF2B5EF4-FFF2-40B4-BE49-F238E27FC236}">
                <a16:creationId xmlns:a16="http://schemas.microsoft.com/office/drawing/2014/main" id="{2E09E171-23B4-FA4F-BAAB-6EEFD38ED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1967" y="1944305"/>
            <a:ext cx="1460561" cy="1142173"/>
          </a:xfrm>
          <a:custGeom>
            <a:avLst/>
            <a:gdLst>
              <a:gd name="T0" fmla="*/ 0 w 4165"/>
              <a:gd name="T1" fmla="*/ 3259 h 3260"/>
              <a:gd name="T2" fmla="*/ 4164 w 4165"/>
              <a:gd name="T3" fmla="*/ 3259 h 3260"/>
              <a:gd name="T4" fmla="*/ 4164 w 4165"/>
              <a:gd name="T5" fmla="*/ 0 h 3260"/>
              <a:gd name="T6" fmla="*/ 0 w 4165"/>
              <a:gd name="T7" fmla="*/ 0 h 3260"/>
              <a:gd name="T8" fmla="*/ 0 w 4165"/>
              <a:gd name="T9" fmla="*/ 3259 h 3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65" h="3260">
                <a:moveTo>
                  <a:pt x="0" y="3259"/>
                </a:moveTo>
                <a:lnTo>
                  <a:pt x="4164" y="3259"/>
                </a:lnTo>
                <a:lnTo>
                  <a:pt x="4164" y="0"/>
                </a:lnTo>
                <a:lnTo>
                  <a:pt x="0" y="0"/>
                </a:lnTo>
                <a:lnTo>
                  <a:pt x="0" y="3259"/>
                </a:ln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6" name="Freeform 87">
            <a:extLst>
              <a:ext uri="{FF2B5EF4-FFF2-40B4-BE49-F238E27FC236}">
                <a16:creationId xmlns:a16="http://schemas.microsoft.com/office/drawing/2014/main" id="{62844530-6958-0347-BDBC-17574D5DCB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8279" y="3086478"/>
            <a:ext cx="924249" cy="309113"/>
          </a:xfrm>
          <a:custGeom>
            <a:avLst/>
            <a:gdLst>
              <a:gd name="T0" fmla="*/ 0 w 2637"/>
              <a:gd name="T1" fmla="*/ 882 h 883"/>
              <a:gd name="T2" fmla="*/ 2636 w 2637"/>
              <a:gd name="T3" fmla="*/ 0 h 883"/>
              <a:gd name="T4" fmla="*/ 0 w 2637"/>
              <a:gd name="T5" fmla="*/ 0 h 883"/>
              <a:gd name="T6" fmla="*/ 0 w 2637"/>
              <a:gd name="T7" fmla="*/ 882 h 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37" h="883">
                <a:moveTo>
                  <a:pt x="0" y="882"/>
                </a:moveTo>
                <a:lnTo>
                  <a:pt x="2636" y="0"/>
                </a:lnTo>
                <a:lnTo>
                  <a:pt x="0" y="0"/>
                </a:lnTo>
                <a:lnTo>
                  <a:pt x="0" y="882"/>
                </a:ln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7" name="Freeform 88">
            <a:extLst>
              <a:ext uri="{FF2B5EF4-FFF2-40B4-BE49-F238E27FC236}">
                <a16:creationId xmlns:a16="http://schemas.microsoft.com/office/drawing/2014/main" id="{D4248D21-70E5-344D-9158-296D76273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2153" y="2505346"/>
            <a:ext cx="641410" cy="641410"/>
          </a:xfrm>
          <a:custGeom>
            <a:avLst/>
            <a:gdLst>
              <a:gd name="T0" fmla="*/ 0 w 1828"/>
              <a:gd name="T1" fmla="*/ 913 h 1828"/>
              <a:gd name="T2" fmla="*/ 0 w 1828"/>
              <a:gd name="T3" fmla="*/ 913 h 1828"/>
              <a:gd name="T4" fmla="*/ 913 w 1828"/>
              <a:gd name="T5" fmla="*/ 1827 h 1828"/>
              <a:gd name="T6" fmla="*/ 913 w 1828"/>
              <a:gd name="T7" fmla="*/ 1827 h 1828"/>
              <a:gd name="T8" fmla="*/ 1827 w 1828"/>
              <a:gd name="T9" fmla="*/ 913 h 1828"/>
              <a:gd name="T10" fmla="*/ 1827 w 1828"/>
              <a:gd name="T11" fmla="*/ 913 h 1828"/>
              <a:gd name="T12" fmla="*/ 913 w 1828"/>
              <a:gd name="T13" fmla="*/ 0 h 1828"/>
              <a:gd name="T14" fmla="*/ 913 w 1828"/>
              <a:gd name="T15" fmla="*/ 0 h 1828"/>
              <a:gd name="T16" fmla="*/ 0 w 1828"/>
              <a:gd name="T17" fmla="*/ 913 h 18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28" h="1828">
                <a:moveTo>
                  <a:pt x="0" y="913"/>
                </a:moveTo>
                <a:lnTo>
                  <a:pt x="0" y="913"/>
                </a:lnTo>
                <a:cubicBezTo>
                  <a:pt x="0" y="1418"/>
                  <a:pt x="409" y="1827"/>
                  <a:pt x="913" y="1827"/>
                </a:cubicBezTo>
                <a:lnTo>
                  <a:pt x="913" y="1827"/>
                </a:lnTo>
                <a:cubicBezTo>
                  <a:pt x="1418" y="1827"/>
                  <a:pt x="1827" y="1418"/>
                  <a:pt x="1827" y="913"/>
                </a:cubicBezTo>
                <a:lnTo>
                  <a:pt x="1827" y="913"/>
                </a:lnTo>
                <a:cubicBezTo>
                  <a:pt x="1827" y="408"/>
                  <a:pt x="1418" y="0"/>
                  <a:pt x="913" y="0"/>
                </a:cubicBezTo>
                <a:lnTo>
                  <a:pt x="913" y="0"/>
                </a:lnTo>
                <a:cubicBezTo>
                  <a:pt x="409" y="0"/>
                  <a:pt x="0" y="408"/>
                  <a:pt x="0" y="91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8" name="Freeform 89">
            <a:extLst>
              <a:ext uri="{FF2B5EF4-FFF2-40B4-BE49-F238E27FC236}">
                <a16:creationId xmlns:a16="http://schemas.microsoft.com/office/drawing/2014/main" id="{1F6C10B7-C329-E64C-A19D-C9A5CC4F5F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47900" y="2537030"/>
            <a:ext cx="578042" cy="578042"/>
          </a:xfrm>
          <a:custGeom>
            <a:avLst/>
            <a:gdLst>
              <a:gd name="T0" fmla="*/ 823 w 1648"/>
              <a:gd name="T1" fmla="*/ 136 h 1649"/>
              <a:gd name="T2" fmla="*/ 823 w 1648"/>
              <a:gd name="T3" fmla="*/ 136 h 1649"/>
              <a:gd name="T4" fmla="*/ 136 w 1648"/>
              <a:gd name="T5" fmla="*/ 824 h 1649"/>
              <a:gd name="T6" fmla="*/ 136 w 1648"/>
              <a:gd name="T7" fmla="*/ 824 h 1649"/>
              <a:gd name="T8" fmla="*/ 823 w 1648"/>
              <a:gd name="T9" fmla="*/ 1512 h 1649"/>
              <a:gd name="T10" fmla="*/ 823 w 1648"/>
              <a:gd name="T11" fmla="*/ 1512 h 1649"/>
              <a:gd name="T12" fmla="*/ 1511 w 1648"/>
              <a:gd name="T13" fmla="*/ 824 h 1649"/>
              <a:gd name="T14" fmla="*/ 1511 w 1648"/>
              <a:gd name="T15" fmla="*/ 824 h 1649"/>
              <a:gd name="T16" fmla="*/ 823 w 1648"/>
              <a:gd name="T17" fmla="*/ 136 h 1649"/>
              <a:gd name="T18" fmla="*/ 823 w 1648"/>
              <a:gd name="T19" fmla="*/ 1648 h 1649"/>
              <a:gd name="T20" fmla="*/ 823 w 1648"/>
              <a:gd name="T21" fmla="*/ 1648 h 1649"/>
              <a:gd name="T22" fmla="*/ 0 w 1648"/>
              <a:gd name="T23" fmla="*/ 824 h 1649"/>
              <a:gd name="T24" fmla="*/ 0 w 1648"/>
              <a:gd name="T25" fmla="*/ 824 h 1649"/>
              <a:gd name="T26" fmla="*/ 823 w 1648"/>
              <a:gd name="T27" fmla="*/ 0 h 1649"/>
              <a:gd name="T28" fmla="*/ 823 w 1648"/>
              <a:gd name="T29" fmla="*/ 0 h 1649"/>
              <a:gd name="T30" fmla="*/ 1647 w 1648"/>
              <a:gd name="T31" fmla="*/ 824 h 1649"/>
              <a:gd name="T32" fmla="*/ 1647 w 1648"/>
              <a:gd name="T33" fmla="*/ 824 h 1649"/>
              <a:gd name="T34" fmla="*/ 823 w 1648"/>
              <a:gd name="T35" fmla="*/ 1648 h 1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48" h="1649">
                <a:moveTo>
                  <a:pt x="823" y="136"/>
                </a:moveTo>
                <a:lnTo>
                  <a:pt x="823" y="136"/>
                </a:lnTo>
                <a:cubicBezTo>
                  <a:pt x="445" y="136"/>
                  <a:pt x="136" y="445"/>
                  <a:pt x="136" y="824"/>
                </a:cubicBezTo>
                <a:lnTo>
                  <a:pt x="136" y="824"/>
                </a:lnTo>
                <a:cubicBezTo>
                  <a:pt x="136" y="1203"/>
                  <a:pt x="445" y="1512"/>
                  <a:pt x="823" y="1512"/>
                </a:cubicBezTo>
                <a:lnTo>
                  <a:pt x="823" y="1512"/>
                </a:lnTo>
                <a:cubicBezTo>
                  <a:pt x="1203" y="1512"/>
                  <a:pt x="1511" y="1203"/>
                  <a:pt x="1511" y="824"/>
                </a:cubicBezTo>
                <a:lnTo>
                  <a:pt x="1511" y="824"/>
                </a:lnTo>
                <a:cubicBezTo>
                  <a:pt x="1511" y="445"/>
                  <a:pt x="1203" y="136"/>
                  <a:pt x="823" y="136"/>
                </a:cubicBezTo>
                <a:close/>
                <a:moveTo>
                  <a:pt x="823" y="1648"/>
                </a:moveTo>
                <a:lnTo>
                  <a:pt x="823" y="1648"/>
                </a:lnTo>
                <a:cubicBezTo>
                  <a:pt x="369" y="1648"/>
                  <a:pt x="0" y="1278"/>
                  <a:pt x="0" y="824"/>
                </a:cubicBezTo>
                <a:lnTo>
                  <a:pt x="0" y="824"/>
                </a:lnTo>
                <a:cubicBezTo>
                  <a:pt x="0" y="370"/>
                  <a:pt x="369" y="0"/>
                  <a:pt x="823" y="0"/>
                </a:cubicBezTo>
                <a:lnTo>
                  <a:pt x="823" y="0"/>
                </a:lnTo>
                <a:cubicBezTo>
                  <a:pt x="1277" y="0"/>
                  <a:pt x="1647" y="370"/>
                  <a:pt x="1647" y="824"/>
                </a:cubicBezTo>
                <a:lnTo>
                  <a:pt x="1647" y="824"/>
                </a:lnTo>
                <a:cubicBezTo>
                  <a:pt x="1647" y="1278"/>
                  <a:pt x="1277" y="1648"/>
                  <a:pt x="823" y="164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9" name="Freeform 90">
            <a:extLst>
              <a:ext uri="{FF2B5EF4-FFF2-40B4-BE49-F238E27FC236}">
                <a16:creationId xmlns:a16="http://schemas.microsoft.com/office/drawing/2014/main" id="{1D404550-38A6-E249-8F63-7984909329A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947997" y="3517691"/>
            <a:ext cx="4969764" cy="1142173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10" name="Freeform 91">
            <a:extLst>
              <a:ext uri="{FF2B5EF4-FFF2-40B4-BE49-F238E27FC236}">
                <a16:creationId xmlns:a16="http://schemas.microsoft.com/office/drawing/2014/main" id="{B6C6AEF2-7F6A-C043-991E-4FF9A33FA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1967" y="3208578"/>
            <a:ext cx="1460561" cy="1142173"/>
          </a:xfrm>
          <a:custGeom>
            <a:avLst/>
            <a:gdLst>
              <a:gd name="T0" fmla="*/ 4164 w 4165"/>
              <a:gd name="T1" fmla="*/ 3258 h 3259"/>
              <a:gd name="T2" fmla="*/ 0 w 4165"/>
              <a:gd name="T3" fmla="*/ 3258 h 3259"/>
              <a:gd name="T4" fmla="*/ 0 w 4165"/>
              <a:gd name="T5" fmla="*/ 0 h 3259"/>
              <a:gd name="T6" fmla="*/ 4164 w 4165"/>
              <a:gd name="T7" fmla="*/ 0 h 3259"/>
              <a:gd name="T8" fmla="*/ 4164 w 4165"/>
              <a:gd name="T9" fmla="*/ 3258 h 3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65" h="3259">
                <a:moveTo>
                  <a:pt x="4164" y="3258"/>
                </a:moveTo>
                <a:lnTo>
                  <a:pt x="0" y="3258"/>
                </a:lnTo>
                <a:lnTo>
                  <a:pt x="0" y="0"/>
                </a:lnTo>
                <a:lnTo>
                  <a:pt x="4164" y="0"/>
                </a:lnTo>
                <a:lnTo>
                  <a:pt x="4164" y="3258"/>
                </a:lnTo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11" name="Freeform 92">
            <a:extLst>
              <a:ext uri="{FF2B5EF4-FFF2-40B4-BE49-F238E27FC236}">
                <a16:creationId xmlns:a16="http://schemas.microsoft.com/office/drawing/2014/main" id="{7B94AE6F-7D43-1B47-ABDA-71CAF6C2E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1967" y="4350751"/>
            <a:ext cx="924249" cy="309113"/>
          </a:xfrm>
          <a:custGeom>
            <a:avLst/>
            <a:gdLst>
              <a:gd name="T0" fmla="*/ 2636 w 2637"/>
              <a:gd name="T1" fmla="*/ 881 h 882"/>
              <a:gd name="T2" fmla="*/ 0 w 2637"/>
              <a:gd name="T3" fmla="*/ 0 h 882"/>
              <a:gd name="T4" fmla="*/ 2636 w 2637"/>
              <a:gd name="T5" fmla="*/ 0 h 882"/>
              <a:gd name="T6" fmla="*/ 2636 w 2637"/>
              <a:gd name="T7" fmla="*/ 881 h 8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37" h="882">
                <a:moveTo>
                  <a:pt x="2636" y="881"/>
                </a:moveTo>
                <a:lnTo>
                  <a:pt x="0" y="0"/>
                </a:lnTo>
                <a:lnTo>
                  <a:pt x="2636" y="0"/>
                </a:lnTo>
                <a:lnTo>
                  <a:pt x="2636" y="881"/>
                </a:ln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12" name="Freeform 93">
            <a:extLst>
              <a:ext uri="{FF2B5EF4-FFF2-40B4-BE49-F238E27FC236}">
                <a16:creationId xmlns:a16="http://schemas.microsoft.com/office/drawing/2014/main" id="{6F060FAF-B63D-0246-AA9D-46A7548AD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2178" y="3764982"/>
            <a:ext cx="641410" cy="641410"/>
          </a:xfrm>
          <a:custGeom>
            <a:avLst/>
            <a:gdLst>
              <a:gd name="T0" fmla="*/ 0 w 1828"/>
              <a:gd name="T1" fmla="*/ 913 h 1828"/>
              <a:gd name="T2" fmla="*/ 0 w 1828"/>
              <a:gd name="T3" fmla="*/ 913 h 1828"/>
              <a:gd name="T4" fmla="*/ 913 w 1828"/>
              <a:gd name="T5" fmla="*/ 1827 h 1828"/>
              <a:gd name="T6" fmla="*/ 913 w 1828"/>
              <a:gd name="T7" fmla="*/ 1827 h 1828"/>
              <a:gd name="T8" fmla="*/ 1827 w 1828"/>
              <a:gd name="T9" fmla="*/ 913 h 1828"/>
              <a:gd name="T10" fmla="*/ 1827 w 1828"/>
              <a:gd name="T11" fmla="*/ 913 h 1828"/>
              <a:gd name="T12" fmla="*/ 913 w 1828"/>
              <a:gd name="T13" fmla="*/ 0 h 1828"/>
              <a:gd name="T14" fmla="*/ 913 w 1828"/>
              <a:gd name="T15" fmla="*/ 0 h 1828"/>
              <a:gd name="T16" fmla="*/ 0 w 1828"/>
              <a:gd name="T17" fmla="*/ 913 h 18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28" h="1828">
                <a:moveTo>
                  <a:pt x="0" y="913"/>
                </a:moveTo>
                <a:lnTo>
                  <a:pt x="0" y="913"/>
                </a:lnTo>
                <a:cubicBezTo>
                  <a:pt x="0" y="1418"/>
                  <a:pt x="408" y="1827"/>
                  <a:pt x="913" y="1827"/>
                </a:cubicBezTo>
                <a:lnTo>
                  <a:pt x="913" y="1827"/>
                </a:lnTo>
                <a:cubicBezTo>
                  <a:pt x="1417" y="1827"/>
                  <a:pt x="1827" y="1418"/>
                  <a:pt x="1827" y="913"/>
                </a:cubicBezTo>
                <a:lnTo>
                  <a:pt x="1827" y="913"/>
                </a:lnTo>
                <a:cubicBezTo>
                  <a:pt x="1827" y="408"/>
                  <a:pt x="1417" y="0"/>
                  <a:pt x="913" y="0"/>
                </a:cubicBezTo>
                <a:lnTo>
                  <a:pt x="913" y="0"/>
                </a:lnTo>
                <a:cubicBezTo>
                  <a:pt x="408" y="0"/>
                  <a:pt x="0" y="408"/>
                  <a:pt x="0" y="91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13" name="Freeform 94">
            <a:extLst>
              <a:ext uri="{FF2B5EF4-FFF2-40B4-BE49-F238E27FC236}">
                <a16:creationId xmlns:a16="http://schemas.microsoft.com/office/drawing/2014/main" id="{C408A057-B276-624E-9C6D-451278B8CC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3862" y="3797438"/>
            <a:ext cx="578042" cy="576497"/>
          </a:xfrm>
          <a:custGeom>
            <a:avLst/>
            <a:gdLst>
              <a:gd name="T0" fmla="*/ 824 w 1648"/>
              <a:gd name="T1" fmla="*/ 135 h 1647"/>
              <a:gd name="T2" fmla="*/ 824 w 1648"/>
              <a:gd name="T3" fmla="*/ 135 h 1647"/>
              <a:gd name="T4" fmla="*/ 136 w 1648"/>
              <a:gd name="T5" fmla="*/ 823 h 1647"/>
              <a:gd name="T6" fmla="*/ 136 w 1648"/>
              <a:gd name="T7" fmla="*/ 823 h 1647"/>
              <a:gd name="T8" fmla="*/ 824 w 1648"/>
              <a:gd name="T9" fmla="*/ 1511 h 1647"/>
              <a:gd name="T10" fmla="*/ 824 w 1648"/>
              <a:gd name="T11" fmla="*/ 1511 h 1647"/>
              <a:gd name="T12" fmla="*/ 1512 w 1648"/>
              <a:gd name="T13" fmla="*/ 823 h 1647"/>
              <a:gd name="T14" fmla="*/ 1512 w 1648"/>
              <a:gd name="T15" fmla="*/ 823 h 1647"/>
              <a:gd name="T16" fmla="*/ 824 w 1648"/>
              <a:gd name="T17" fmla="*/ 135 h 1647"/>
              <a:gd name="T18" fmla="*/ 824 w 1648"/>
              <a:gd name="T19" fmla="*/ 1646 h 1647"/>
              <a:gd name="T20" fmla="*/ 824 w 1648"/>
              <a:gd name="T21" fmla="*/ 1646 h 1647"/>
              <a:gd name="T22" fmla="*/ 0 w 1648"/>
              <a:gd name="T23" fmla="*/ 823 h 1647"/>
              <a:gd name="T24" fmla="*/ 0 w 1648"/>
              <a:gd name="T25" fmla="*/ 823 h 1647"/>
              <a:gd name="T26" fmla="*/ 824 w 1648"/>
              <a:gd name="T27" fmla="*/ 0 h 1647"/>
              <a:gd name="T28" fmla="*/ 824 w 1648"/>
              <a:gd name="T29" fmla="*/ 0 h 1647"/>
              <a:gd name="T30" fmla="*/ 1647 w 1648"/>
              <a:gd name="T31" fmla="*/ 823 h 1647"/>
              <a:gd name="T32" fmla="*/ 1647 w 1648"/>
              <a:gd name="T33" fmla="*/ 823 h 1647"/>
              <a:gd name="T34" fmla="*/ 824 w 1648"/>
              <a:gd name="T35" fmla="*/ 1646 h 16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48" h="1647">
                <a:moveTo>
                  <a:pt x="824" y="135"/>
                </a:moveTo>
                <a:lnTo>
                  <a:pt x="824" y="135"/>
                </a:lnTo>
                <a:cubicBezTo>
                  <a:pt x="445" y="135"/>
                  <a:pt x="136" y="444"/>
                  <a:pt x="136" y="823"/>
                </a:cubicBezTo>
                <a:lnTo>
                  <a:pt x="136" y="823"/>
                </a:lnTo>
                <a:cubicBezTo>
                  <a:pt x="136" y="1202"/>
                  <a:pt x="445" y="1511"/>
                  <a:pt x="824" y="1511"/>
                </a:cubicBezTo>
                <a:lnTo>
                  <a:pt x="824" y="1511"/>
                </a:lnTo>
                <a:cubicBezTo>
                  <a:pt x="1203" y="1511"/>
                  <a:pt x="1512" y="1202"/>
                  <a:pt x="1512" y="823"/>
                </a:cubicBezTo>
                <a:lnTo>
                  <a:pt x="1512" y="823"/>
                </a:lnTo>
                <a:cubicBezTo>
                  <a:pt x="1512" y="444"/>
                  <a:pt x="1203" y="135"/>
                  <a:pt x="824" y="135"/>
                </a:cubicBezTo>
                <a:close/>
                <a:moveTo>
                  <a:pt x="824" y="1646"/>
                </a:moveTo>
                <a:lnTo>
                  <a:pt x="824" y="1646"/>
                </a:lnTo>
                <a:cubicBezTo>
                  <a:pt x="370" y="1646"/>
                  <a:pt x="0" y="1277"/>
                  <a:pt x="0" y="823"/>
                </a:cubicBezTo>
                <a:lnTo>
                  <a:pt x="0" y="823"/>
                </a:lnTo>
                <a:cubicBezTo>
                  <a:pt x="0" y="369"/>
                  <a:pt x="370" y="0"/>
                  <a:pt x="824" y="0"/>
                </a:cubicBezTo>
                <a:lnTo>
                  <a:pt x="824" y="0"/>
                </a:lnTo>
                <a:cubicBezTo>
                  <a:pt x="1278" y="0"/>
                  <a:pt x="1647" y="369"/>
                  <a:pt x="1647" y="823"/>
                </a:cubicBezTo>
                <a:lnTo>
                  <a:pt x="1647" y="823"/>
                </a:lnTo>
                <a:cubicBezTo>
                  <a:pt x="1647" y="1277"/>
                  <a:pt x="1278" y="1646"/>
                  <a:pt x="824" y="164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22" name="Freeform 103">
            <a:extLst>
              <a:ext uri="{FF2B5EF4-FFF2-40B4-BE49-F238E27FC236}">
                <a16:creationId xmlns:a16="http://schemas.microsoft.com/office/drawing/2014/main" id="{8FC42D52-B7EE-144E-8C98-24A376F8B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2885" y="5585209"/>
            <a:ext cx="641410" cy="641410"/>
          </a:xfrm>
          <a:custGeom>
            <a:avLst/>
            <a:gdLst>
              <a:gd name="T0" fmla="*/ 0 w 1828"/>
              <a:gd name="T1" fmla="*/ 913 h 1828"/>
              <a:gd name="T2" fmla="*/ 0 w 1828"/>
              <a:gd name="T3" fmla="*/ 913 h 1828"/>
              <a:gd name="T4" fmla="*/ 913 w 1828"/>
              <a:gd name="T5" fmla="*/ 1827 h 1828"/>
              <a:gd name="T6" fmla="*/ 913 w 1828"/>
              <a:gd name="T7" fmla="*/ 1827 h 1828"/>
              <a:gd name="T8" fmla="*/ 1827 w 1828"/>
              <a:gd name="T9" fmla="*/ 913 h 1828"/>
              <a:gd name="T10" fmla="*/ 1827 w 1828"/>
              <a:gd name="T11" fmla="*/ 913 h 1828"/>
              <a:gd name="T12" fmla="*/ 913 w 1828"/>
              <a:gd name="T13" fmla="*/ 0 h 1828"/>
              <a:gd name="T14" fmla="*/ 913 w 1828"/>
              <a:gd name="T15" fmla="*/ 0 h 1828"/>
              <a:gd name="T16" fmla="*/ 0 w 1828"/>
              <a:gd name="T17" fmla="*/ 913 h 18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28" h="1828">
                <a:moveTo>
                  <a:pt x="0" y="913"/>
                </a:moveTo>
                <a:lnTo>
                  <a:pt x="0" y="913"/>
                </a:lnTo>
                <a:cubicBezTo>
                  <a:pt x="0" y="1418"/>
                  <a:pt x="408" y="1827"/>
                  <a:pt x="913" y="1827"/>
                </a:cubicBezTo>
                <a:lnTo>
                  <a:pt x="913" y="1827"/>
                </a:lnTo>
                <a:cubicBezTo>
                  <a:pt x="1418" y="1827"/>
                  <a:pt x="1827" y="1418"/>
                  <a:pt x="1827" y="913"/>
                </a:cubicBezTo>
                <a:lnTo>
                  <a:pt x="1827" y="913"/>
                </a:lnTo>
                <a:cubicBezTo>
                  <a:pt x="1827" y="408"/>
                  <a:pt x="1418" y="0"/>
                  <a:pt x="913" y="0"/>
                </a:cubicBezTo>
                <a:lnTo>
                  <a:pt x="913" y="0"/>
                </a:lnTo>
                <a:cubicBezTo>
                  <a:pt x="408" y="0"/>
                  <a:pt x="0" y="408"/>
                  <a:pt x="0" y="91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637703C-E392-DB48-BCA8-F8688E7AF1DB}"/>
              </a:ext>
            </a:extLst>
          </p:cNvPr>
          <p:cNvSpPr txBox="1"/>
          <p:nvPr/>
        </p:nvSpPr>
        <p:spPr>
          <a:xfrm>
            <a:off x="745176" y="175633"/>
            <a:ext cx="8110065" cy="1310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3300" b="1" dirty="0">
                <a:solidFill>
                  <a:schemeClr val="tx2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FUNCIONES COMITÉ DE CONCILIACIÓN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31A031C-CED5-6647-AAD0-F4B01A67A05E}"/>
              </a:ext>
            </a:extLst>
          </p:cNvPr>
          <p:cNvSpPr txBox="1"/>
          <p:nvPr/>
        </p:nvSpPr>
        <p:spPr>
          <a:xfrm>
            <a:off x="5317041" y="2120956"/>
            <a:ext cx="825867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500" b="1" dirty="0">
                <a:solidFill>
                  <a:schemeClr val="bg1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09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A52435D-0ECC-2F4F-86AC-C26B957EB01C}"/>
              </a:ext>
            </a:extLst>
          </p:cNvPr>
          <p:cNvSpPr txBox="1"/>
          <p:nvPr/>
        </p:nvSpPr>
        <p:spPr>
          <a:xfrm>
            <a:off x="5317042" y="3386756"/>
            <a:ext cx="825868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500" b="1" dirty="0">
                <a:solidFill>
                  <a:schemeClr val="bg1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C05400C0-D813-1242-AF5D-2D5ED7613F5C}"/>
              </a:ext>
            </a:extLst>
          </p:cNvPr>
          <p:cNvSpPr txBox="1">
            <a:spLocks/>
          </p:cNvSpPr>
          <p:nvPr/>
        </p:nvSpPr>
        <p:spPr>
          <a:xfrm>
            <a:off x="6631742" y="2296945"/>
            <a:ext cx="2945395" cy="1123384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50"/>
              </a:lnSpc>
            </a:pPr>
            <a:r>
              <a:rPr lang="es-MX" sz="1800" b="1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Designar </a:t>
            </a:r>
            <a:r>
              <a:rPr lang="es-MX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es-MX" sz="1800" b="1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profesional del derecho de la </a:t>
            </a:r>
            <a:r>
              <a:rPr lang="es-MX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S.J., </a:t>
            </a:r>
            <a:r>
              <a:rPr lang="es-MX" sz="1800" b="1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para que ejerza la </a:t>
            </a:r>
            <a:r>
              <a:rPr lang="es-MX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secretaría </a:t>
            </a:r>
            <a:r>
              <a:rPr lang="es-MX" sz="1800" b="1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Técnica del Comité.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Subtitle 2">
            <a:extLst>
              <a:ext uri="{FF2B5EF4-FFF2-40B4-BE49-F238E27FC236}">
                <a16:creationId xmlns:a16="http://schemas.microsoft.com/office/drawing/2014/main" id="{4817B6D8-5895-874B-8ECF-E075A841EC01}"/>
              </a:ext>
            </a:extLst>
          </p:cNvPr>
          <p:cNvSpPr txBox="1">
            <a:spLocks/>
          </p:cNvSpPr>
          <p:nvPr/>
        </p:nvSpPr>
        <p:spPr>
          <a:xfrm>
            <a:off x="2521761" y="5472814"/>
            <a:ext cx="2819231" cy="8661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50"/>
              </a:lnSpc>
            </a:pPr>
            <a:r>
              <a:rPr lang="es-MX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Definir los criterios para la selección de abogados Externos</a:t>
            </a:r>
            <a:endParaRPr lang="en-US" b="1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2" name="Subtitle 2">
            <a:extLst>
              <a:ext uri="{FF2B5EF4-FFF2-40B4-BE49-F238E27FC236}">
                <a16:creationId xmlns:a16="http://schemas.microsoft.com/office/drawing/2014/main" id="{78427446-B382-A643-B2ED-9718416A70A9}"/>
              </a:ext>
            </a:extLst>
          </p:cNvPr>
          <p:cNvSpPr txBox="1">
            <a:spLocks/>
          </p:cNvSpPr>
          <p:nvPr/>
        </p:nvSpPr>
        <p:spPr>
          <a:xfrm>
            <a:off x="2219133" y="3764982"/>
            <a:ext cx="2530534" cy="596895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50"/>
              </a:lnSpc>
            </a:pP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Dictar su propio reglamento.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132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670BF4E2-79F7-C242-ACDB-277EFBB54FCD}"/>
              </a:ext>
            </a:extLst>
          </p:cNvPr>
          <p:cNvSpPr txBox="1"/>
          <p:nvPr/>
        </p:nvSpPr>
        <p:spPr>
          <a:xfrm>
            <a:off x="5633115" y="5205809"/>
            <a:ext cx="939681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5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04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C05400C0-D813-1242-AF5D-2D5ED7613F5C}"/>
              </a:ext>
            </a:extLst>
          </p:cNvPr>
          <p:cNvSpPr txBox="1">
            <a:spLocks/>
          </p:cNvSpPr>
          <p:nvPr/>
        </p:nvSpPr>
        <p:spPr>
          <a:xfrm>
            <a:off x="7004723" y="1643727"/>
            <a:ext cx="2398413" cy="1123384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50"/>
              </a:lnSpc>
            </a:pPr>
            <a:r>
              <a:rPr lang="es-MX" sz="1800" b="1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1. Formular y ejecutar políticas de prevención del daño antijurídico.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Subtitle 2">
            <a:extLst>
              <a:ext uri="{FF2B5EF4-FFF2-40B4-BE49-F238E27FC236}">
                <a16:creationId xmlns:a16="http://schemas.microsoft.com/office/drawing/2014/main" id="{F6A34752-AAD8-BF4A-B46D-38596F018C42}"/>
              </a:ext>
            </a:extLst>
          </p:cNvPr>
          <p:cNvSpPr txBox="1">
            <a:spLocks/>
          </p:cNvSpPr>
          <p:nvPr/>
        </p:nvSpPr>
        <p:spPr>
          <a:xfrm>
            <a:off x="7004722" y="4322482"/>
            <a:ext cx="2398413" cy="584775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50"/>
              </a:lnSpc>
            </a:pPr>
            <a:r>
              <a:rPr lang="es-MX" sz="1800" b="1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Estudiar y evaluar los procesos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Subtitle 2">
            <a:extLst>
              <a:ext uri="{FF2B5EF4-FFF2-40B4-BE49-F238E27FC236}">
                <a16:creationId xmlns:a16="http://schemas.microsoft.com/office/drawing/2014/main" id="{4817B6D8-5895-874B-8ECF-E075A841EC01}"/>
              </a:ext>
            </a:extLst>
          </p:cNvPr>
          <p:cNvSpPr txBox="1">
            <a:spLocks/>
          </p:cNvSpPr>
          <p:nvPr/>
        </p:nvSpPr>
        <p:spPr>
          <a:xfrm>
            <a:off x="2713823" y="5376447"/>
            <a:ext cx="2398413" cy="1123384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50"/>
              </a:lnSpc>
            </a:pPr>
            <a:r>
              <a:rPr lang="es-MX" sz="1800" b="1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Fijar directrices para la aplicación </a:t>
            </a:r>
            <a:r>
              <a:rPr lang="es-MX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institucional </a:t>
            </a:r>
            <a:r>
              <a:rPr lang="es-MX" sz="1800" b="1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de MASC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2" name="Subtitle 2">
            <a:extLst>
              <a:ext uri="{FF2B5EF4-FFF2-40B4-BE49-F238E27FC236}">
                <a16:creationId xmlns:a16="http://schemas.microsoft.com/office/drawing/2014/main" id="{78427446-B382-A643-B2ED-9718416A70A9}"/>
              </a:ext>
            </a:extLst>
          </p:cNvPr>
          <p:cNvSpPr txBox="1">
            <a:spLocks/>
          </p:cNvSpPr>
          <p:nvPr/>
        </p:nvSpPr>
        <p:spPr>
          <a:xfrm>
            <a:off x="2592660" y="2886217"/>
            <a:ext cx="2530534" cy="1123384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2050"/>
              </a:lnSpc>
            </a:pPr>
            <a:r>
              <a:rPr lang="es-MX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Diseñar </a:t>
            </a:r>
            <a:r>
              <a:rPr lang="es-MX" sz="1800" b="1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políticas </a:t>
            </a:r>
            <a:r>
              <a:rPr lang="es-MX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que </a:t>
            </a:r>
            <a:r>
              <a:rPr lang="es-MX" sz="1800" b="1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orientarán la defensa </a:t>
            </a:r>
            <a:r>
              <a:rPr lang="es-MX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de </a:t>
            </a:r>
            <a:r>
              <a:rPr lang="es-MX" sz="18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interses</a:t>
            </a:r>
            <a:r>
              <a:rPr lang="es-MX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de FONCEP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6"/>
          <p:cNvSpPr txBox="1">
            <a:spLocks/>
          </p:cNvSpPr>
          <p:nvPr/>
        </p:nvSpPr>
        <p:spPr>
          <a:xfrm>
            <a:off x="1848381" y="2492243"/>
            <a:ext cx="8046433" cy="229363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tx2">
                    <a:lumMod val="75000"/>
                  </a:schemeClr>
                </a:solidFill>
                <a:latin typeface="Gotham Rounded"/>
                <a:ea typeface="+mj-ea"/>
                <a:cs typeface="+mj-cs"/>
              </a:defRPr>
            </a:lvl1pPr>
          </a:lstStyle>
          <a:p>
            <a:pPr algn="ctr" defTabSz="914400">
              <a:spcBef>
                <a:spcPts val="0"/>
              </a:spcBef>
              <a:defRPr/>
            </a:pPr>
            <a:r>
              <a:rPr lang="es-MX" sz="5400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CASOS ANALIZADOS Y DECIDIDOS</a:t>
            </a:r>
            <a:endParaRPr lang="es-CO" sz="5400" u="sng" dirty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054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9">
            <a:extLst>
              <a:ext uri="{FF2B5EF4-FFF2-40B4-BE49-F238E27FC236}">
                <a16:creationId xmlns:a16="http://schemas.microsoft.com/office/drawing/2014/main" id="{A37A2DF4-5BF2-1347-AC1C-5F79D8657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9798" y="5025255"/>
            <a:ext cx="3175478" cy="1454297"/>
          </a:xfrm>
          <a:custGeom>
            <a:avLst/>
            <a:gdLst>
              <a:gd name="T0" fmla="*/ 6190 w 6191"/>
              <a:gd name="T1" fmla="*/ 1229 h 2837"/>
              <a:gd name="T2" fmla="*/ 2873 w 6191"/>
              <a:gd name="T3" fmla="*/ 2836 h 2837"/>
              <a:gd name="T4" fmla="*/ 0 w 6191"/>
              <a:gd name="T5" fmla="*/ 1606 h 2837"/>
              <a:gd name="T6" fmla="*/ 3319 w 6191"/>
              <a:gd name="T7" fmla="*/ 0 h 2837"/>
              <a:gd name="T8" fmla="*/ 6190 w 6191"/>
              <a:gd name="T9" fmla="*/ 1229 h 2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91" h="2837">
                <a:moveTo>
                  <a:pt x="6190" y="1229"/>
                </a:moveTo>
                <a:lnTo>
                  <a:pt x="2873" y="2836"/>
                </a:lnTo>
                <a:lnTo>
                  <a:pt x="0" y="1606"/>
                </a:lnTo>
                <a:lnTo>
                  <a:pt x="3319" y="0"/>
                </a:lnTo>
                <a:lnTo>
                  <a:pt x="6190" y="1229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7" name="Freeform 70">
            <a:extLst>
              <a:ext uri="{FF2B5EF4-FFF2-40B4-BE49-F238E27FC236}">
                <a16:creationId xmlns:a16="http://schemas.microsoft.com/office/drawing/2014/main" id="{02E1BB84-16FF-2245-881C-7F8D9B1C1E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9798" y="4939308"/>
            <a:ext cx="3175478" cy="1352518"/>
          </a:xfrm>
          <a:custGeom>
            <a:avLst/>
            <a:gdLst>
              <a:gd name="T0" fmla="*/ 0 w 6190"/>
              <a:gd name="T1" fmla="*/ 1406 h 2637"/>
              <a:gd name="T2" fmla="*/ 2872 w 6190"/>
              <a:gd name="T3" fmla="*/ 2636 h 2637"/>
              <a:gd name="T4" fmla="*/ 6189 w 6190"/>
              <a:gd name="T5" fmla="*/ 1229 h 2637"/>
              <a:gd name="T6" fmla="*/ 3318 w 6190"/>
              <a:gd name="T7" fmla="*/ 0 h 2637"/>
              <a:gd name="T8" fmla="*/ 0 w 6190"/>
              <a:gd name="T9" fmla="*/ 1406 h 26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90" h="2637">
                <a:moveTo>
                  <a:pt x="0" y="1406"/>
                </a:moveTo>
                <a:lnTo>
                  <a:pt x="2872" y="2636"/>
                </a:lnTo>
                <a:lnTo>
                  <a:pt x="6189" y="1229"/>
                </a:lnTo>
                <a:lnTo>
                  <a:pt x="3318" y="0"/>
                </a:lnTo>
                <a:lnTo>
                  <a:pt x="0" y="1406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474E4F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8" name="Freeform 71">
            <a:extLst>
              <a:ext uri="{FF2B5EF4-FFF2-40B4-BE49-F238E27FC236}">
                <a16:creationId xmlns:a16="http://schemas.microsoft.com/office/drawing/2014/main" id="{8DF1342F-5A04-804D-ACC8-BACE6D130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9798" y="5660803"/>
            <a:ext cx="1474652" cy="818748"/>
          </a:xfrm>
          <a:custGeom>
            <a:avLst/>
            <a:gdLst>
              <a:gd name="T0" fmla="*/ 2873 w 2874"/>
              <a:gd name="T1" fmla="*/ 1596 h 1597"/>
              <a:gd name="T2" fmla="*/ 0 w 2874"/>
              <a:gd name="T3" fmla="*/ 366 h 1597"/>
              <a:gd name="T4" fmla="*/ 1 w 2874"/>
              <a:gd name="T5" fmla="*/ 0 h 1597"/>
              <a:gd name="T6" fmla="*/ 2873 w 2874"/>
              <a:gd name="T7" fmla="*/ 1230 h 1597"/>
              <a:gd name="T8" fmla="*/ 2873 w 2874"/>
              <a:gd name="T9" fmla="*/ 1596 h 1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4" h="1597">
                <a:moveTo>
                  <a:pt x="2873" y="1596"/>
                </a:moveTo>
                <a:lnTo>
                  <a:pt x="0" y="366"/>
                </a:lnTo>
                <a:lnTo>
                  <a:pt x="1" y="0"/>
                </a:lnTo>
                <a:lnTo>
                  <a:pt x="2873" y="1230"/>
                </a:lnTo>
                <a:lnTo>
                  <a:pt x="2873" y="1596"/>
                </a:ln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474E4F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9" name="Freeform 72">
            <a:extLst>
              <a:ext uri="{FF2B5EF4-FFF2-40B4-BE49-F238E27FC236}">
                <a16:creationId xmlns:a16="http://schemas.microsoft.com/office/drawing/2014/main" id="{35666496-3AEE-C445-8A26-C96CDD492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2189" y="5570333"/>
            <a:ext cx="1700825" cy="909218"/>
          </a:xfrm>
          <a:custGeom>
            <a:avLst/>
            <a:gdLst>
              <a:gd name="T0" fmla="*/ 3317 w 3318"/>
              <a:gd name="T1" fmla="*/ 0 h 1774"/>
              <a:gd name="T2" fmla="*/ 0 w 3318"/>
              <a:gd name="T3" fmla="*/ 1407 h 1774"/>
              <a:gd name="T4" fmla="*/ 0 w 3318"/>
              <a:gd name="T5" fmla="*/ 1773 h 1774"/>
              <a:gd name="T6" fmla="*/ 3317 w 3318"/>
              <a:gd name="T7" fmla="*/ 366 h 1774"/>
              <a:gd name="T8" fmla="*/ 3317 w 3318"/>
              <a:gd name="T9" fmla="*/ 0 h 1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18" h="1774">
                <a:moveTo>
                  <a:pt x="3317" y="0"/>
                </a:moveTo>
                <a:lnTo>
                  <a:pt x="0" y="1407"/>
                </a:lnTo>
                <a:lnTo>
                  <a:pt x="0" y="1773"/>
                </a:lnTo>
                <a:lnTo>
                  <a:pt x="3317" y="366"/>
                </a:lnTo>
                <a:lnTo>
                  <a:pt x="3317" y="0"/>
                </a:ln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474E4F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10" name="Freeform 73">
            <a:extLst>
              <a:ext uri="{FF2B5EF4-FFF2-40B4-BE49-F238E27FC236}">
                <a16:creationId xmlns:a16="http://schemas.microsoft.com/office/drawing/2014/main" id="{EE421FCC-BFD0-D64B-B192-2C4CC907B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2190" y="4787773"/>
            <a:ext cx="1703087" cy="1504054"/>
          </a:xfrm>
          <a:custGeom>
            <a:avLst/>
            <a:gdLst>
              <a:gd name="T0" fmla="*/ 3318 w 3319"/>
              <a:gd name="T1" fmla="*/ 0 h 2934"/>
              <a:gd name="T2" fmla="*/ 1 w 3319"/>
              <a:gd name="T3" fmla="*/ 1407 h 2934"/>
              <a:gd name="T4" fmla="*/ 0 w 3319"/>
              <a:gd name="T5" fmla="*/ 2933 h 2934"/>
              <a:gd name="T6" fmla="*/ 3317 w 3319"/>
              <a:gd name="T7" fmla="*/ 1526 h 2934"/>
              <a:gd name="T8" fmla="*/ 3318 w 3319"/>
              <a:gd name="T9" fmla="*/ 0 h 2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19" h="2934">
                <a:moveTo>
                  <a:pt x="3318" y="0"/>
                </a:moveTo>
                <a:lnTo>
                  <a:pt x="1" y="1407"/>
                </a:lnTo>
                <a:lnTo>
                  <a:pt x="0" y="2933"/>
                </a:lnTo>
                <a:lnTo>
                  <a:pt x="3317" y="1526"/>
                </a:lnTo>
                <a:lnTo>
                  <a:pt x="3318" y="0"/>
                </a:ln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474E4F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11" name="Freeform 74">
            <a:extLst>
              <a:ext uri="{FF2B5EF4-FFF2-40B4-BE49-F238E27FC236}">
                <a16:creationId xmlns:a16="http://schemas.microsoft.com/office/drawing/2014/main" id="{FBB9CC00-DB6F-A845-B95C-EE4247BCE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7551" y="4758370"/>
            <a:ext cx="3401651" cy="1551551"/>
          </a:xfrm>
          <a:custGeom>
            <a:avLst/>
            <a:gdLst>
              <a:gd name="T0" fmla="*/ 6630 w 6631"/>
              <a:gd name="T1" fmla="*/ 1416 h 3023"/>
              <a:gd name="T2" fmla="*/ 3314 w 6631"/>
              <a:gd name="T3" fmla="*/ 3022 h 3023"/>
              <a:gd name="T4" fmla="*/ 0 w 6631"/>
              <a:gd name="T5" fmla="*/ 1607 h 3023"/>
              <a:gd name="T6" fmla="*/ 3318 w 6631"/>
              <a:gd name="T7" fmla="*/ 0 h 3023"/>
              <a:gd name="T8" fmla="*/ 6630 w 6631"/>
              <a:gd name="T9" fmla="*/ 1416 h 30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31" h="3023">
                <a:moveTo>
                  <a:pt x="6630" y="1416"/>
                </a:moveTo>
                <a:lnTo>
                  <a:pt x="3314" y="3022"/>
                </a:lnTo>
                <a:lnTo>
                  <a:pt x="0" y="1607"/>
                </a:lnTo>
                <a:lnTo>
                  <a:pt x="3318" y="0"/>
                </a:lnTo>
                <a:lnTo>
                  <a:pt x="6630" y="1416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12" name="Freeform 75">
            <a:extLst>
              <a:ext uri="{FF2B5EF4-FFF2-40B4-BE49-F238E27FC236}">
                <a16:creationId xmlns:a16="http://schemas.microsoft.com/office/drawing/2014/main" id="{2255B491-2A8A-164E-92A7-89EFEF73C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7552" y="4672423"/>
            <a:ext cx="3399389" cy="1447511"/>
          </a:xfrm>
          <a:custGeom>
            <a:avLst/>
            <a:gdLst>
              <a:gd name="T0" fmla="*/ 0 w 6630"/>
              <a:gd name="T1" fmla="*/ 1406 h 2823"/>
              <a:gd name="T2" fmla="*/ 3313 w 6630"/>
              <a:gd name="T3" fmla="*/ 2822 h 2823"/>
              <a:gd name="T4" fmla="*/ 6629 w 6630"/>
              <a:gd name="T5" fmla="*/ 1416 h 2823"/>
              <a:gd name="T6" fmla="*/ 3317 w 6630"/>
              <a:gd name="T7" fmla="*/ 0 h 2823"/>
              <a:gd name="T8" fmla="*/ 0 w 6630"/>
              <a:gd name="T9" fmla="*/ 1406 h 28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30" h="2823">
                <a:moveTo>
                  <a:pt x="0" y="1406"/>
                </a:moveTo>
                <a:lnTo>
                  <a:pt x="3313" y="2822"/>
                </a:lnTo>
                <a:lnTo>
                  <a:pt x="6629" y="1416"/>
                </a:lnTo>
                <a:lnTo>
                  <a:pt x="3317" y="0"/>
                </a:lnTo>
                <a:lnTo>
                  <a:pt x="0" y="1406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474E4F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13" name="Freeform 76">
            <a:extLst>
              <a:ext uri="{FF2B5EF4-FFF2-40B4-BE49-F238E27FC236}">
                <a16:creationId xmlns:a16="http://schemas.microsoft.com/office/drawing/2014/main" id="{8AF97B57-AEEF-A448-8544-40EE198BA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7551" y="5393917"/>
            <a:ext cx="1700825" cy="913741"/>
          </a:xfrm>
          <a:custGeom>
            <a:avLst/>
            <a:gdLst>
              <a:gd name="T0" fmla="*/ 3314 w 3315"/>
              <a:gd name="T1" fmla="*/ 1782 h 1783"/>
              <a:gd name="T2" fmla="*/ 0 w 3315"/>
              <a:gd name="T3" fmla="*/ 367 h 1783"/>
              <a:gd name="T4" fmla="*/ 1 w 3315"/>
              <a:gd name="T5" fmla="*/ 0 h 1783"/>
              <a:gd name="T6" fmla="*/ 3314 w 3315"/>
              <a:gd name="T7" fmla="*/ 1416 h 1783"/>
              <a:gd name="T8" fmla="*/ 3314 w 3315"/>
              <a:gd name="T9" fmla="*/ 1782 h 1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15" h="1783">
                <a:moveTo>
                  <a:pt x="3314" y="1782"/>
                </a:moveTo>
                <a:lnTo>
                  <a:pt x="0" y="367"/>
                </a:lnTo>
                <a:lnTo>
                  <a:pt x="1" y="0"/>
                </a:lnTo>
                <a:lnTo>
                  <a:pt x="3314" y="1416"/>
                </a:lnTo>
                <a:lnTo>
                  <a:pt x="3314" y="1782"/>
                </a:lnTo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474E4F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14" name="Freeform 77">
            <a:extLst>
              <a:ext uri="{FF2B5EF4-FFF2-40B4-BE49-F238E27FC236}">
                <a16:creationId xmlns:a16="http://schemas.microsoft.com/office/drawing/2014/main" id="{5E50DE17-C166-0949-A57F-1C0014AFE7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6115" y="5398441"/>
            <a:ext cx="1700825" cy="909218"/>
          </a:xfrm>
          <a:custGeom>
            <a:avLst/>
            <a:gdLst>
              <a:gd name="T0" fmla="*/ 3316 w 3317"/>
              <a:gd name="T1" fmla="*/ 0 h 1773"/>
              <a:gd name="T2" fmla="*/ 0 w 3317"/>
              <a:gd name="T3" fmla="*/ 1406 h 1773"/>
              <a:gd name="T4" fmla="*/ 0 w 3317"/>
              <a:gd name="T5" fmla="*/ 1772 h 1773"/>
              <a:gd name="T6" fmla="*/ 3316 w 3317"/>
              <a:gd name="T7" fmla="*/ 366 h 1773"/>
              <a:gd name="T8" fmla="*/ 3316 w 3317"/>
              <a:gd name="T9" fmla="*/ 0 h 17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17" h="1773">
                <a:moveTo>
                  <a:pt x="3316" y="0"/>
                </a:moveTo>
                <a:lnTo>
                  <a:pt x="0" y="1406"/>
                </a:lnTo>
                <a:lnTo>
                  <a:pt x="0" y="1772"/>
                </a:lnTo>
                <a:lnTo>
                  <a:pt x="3316" y="366"/>
                </a:lnTo>
                <a:lnTo>
                  <a:pt x="3316" y="0"/>
                </a:ln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474E4F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15" name="Freeform 78">
            <a:extLst>
              <a:ext uri="{FF2B5EF4-FFF2-40B4-BE49-F238E27FC236}">
                <a16:creationId xmlns:a16="http://schemas.microsoft.com/office/drawing/2014/main" id="{5D694325-26EC-8D4C-8952-F85BFD7C7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5290" y="5579380"/>
            <a:ext cx="76899" cy="712446"/>
          </a:xfrm>
          <a:custGeom>
            <a:avLst/>
            <a:gdLst>
              <a:gd name="T0" fmla="*/ 149 w 151"/>
              <a:gd name="T1" fmla="*/ 1390 h 1391"/>
              <a:gd name="T2" fmla="*/ 0 w 151"/>
              <a:gd name="T3" fmla="*/ 1325 h 1391"/>
              <a:gd name="T4" fmla="*/ 1 w 151"/>
              <a:gd name="T5" fmla="*/ 0 h 1391"/>
              <a:gd name="T6" fmla="*/ 150 w 151"/>
              <a:gd name="T7" fmla="*/ 64 h 1391"/>
              <a:gd name="T8" fmla="*/ 149 w 151"/>
              <a:gd name="T9" fmla="*/ 1390 h 1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1" h="1391">
                <a:moveTo>
                  <a:pt x="149" y="1390"/>
                </a:moveTo>
                <a:lnTo>
                  <a:pt x="0" y="1325"/>
                </a:lnTo>
                <a:lnTo>
                  <a:pt x="1" y="0"/>
                </a:lnTo>
                <a:lnTo>
                  <a:pt x="150" y="64"/>
                </a:lnTo>
                <a:lnTo>
                  <a:pt x="149" y="1390"/>
                </a:ln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474E4F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16" name="Freeform 79">
            <a:extLst>
              <a:ext uri="{FF2B5EF4-FFF2-40B4-BE49-F238E27FC236}">
                <a16:creationId xmlns:a16="http://schemas.microsoft.com/office/drawing/2014/main" id="{A8635CEC-2A4D-3148-A684-4CC41A8F9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853" y="4620405"/>
            <a:ext cx="1700825" cy="1504054"/>
          </a:xfrm>
          <a:custGeom>
            <a:avLst/>
            <a:gdLst>
              <a:gd name="T0" fmla="*/ 3317 w 3318"/>
              <a:gd name="T1" fmla="*/ 0 h 2932"/>
              <a:gd name="T2" fmla="*/ 1 w 3318"/>
              <a:gd name="T3" fmla="*/ 1406 h 2932"/>
              <a:gd name="T4" fmla="*/ 0 w 3318"/>
              <a:gd name="T5" fmla="*/ 2931 h 2932"/>
              <a:gd name="T6" fmla="*/ 3317 w 3318"/>
              <a:gd name="T7" fmla="*/ 1525 h 2932"/>
              <a:gd name="T8" fmla="*/ 3317 w 3318"/>
              <a:gd name="T9" fmla="*/ 0 h 29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18" h="2932">
                <a:moveTo>
                  <a:pt x="3317" y="0"/>
                </a:moveTo>
                <a:lnTo>
                  <a:pt x="1" y="1406"/>
                </a:lnTo>
                <a:lnTo>
                  <a:pt x="0" y="2931"/>
                </a:lnTo>
                <a:lnTo>
                  <a:pt x="3317" y="1525"/>
                </a:lnTo>
                <a:lnTo>
                  <a:pt x="3317" y="0"/>
                </a:ln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474E4F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17" name="Freeform 80">
            <a:extLst>
              <a:ext uri="{FF2B5EF4-FFF2-40B4-BE49-F238E27FC236}">
                <a16:creationId xmlns:a16="http://schemas.microsoft.com/office/drawing/2014/main" id="{F86902DE-4C96-E84F-985C-F9B82E8EF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9216" y="4588741"/>
            <a:ext cx="3401651" cy="1551551"/>
          </a:xfrm>
          <a:custGeom>
            <a:avLst/>
            <a:gdLst>
              <a:gd name="T0" fmla="*/ 6630 w 6631"/>
              <a:gd name="T1" fmla="*/ 1416 h 3023"/>
              <a:gd name="T2" fmla="*/ 3312 w 6631"/>
              <a:gd name="T3" fmla="*/ 3022 h 3023"/>
              <a:gd name="T4" fmla="*/ 0 w 6631"/>
              <a:gd name="T5" fmla="*/ 1407 h 3023"/>
              <a:gd name="T6" fmla="*/ 3316 w 6631"/>
              <a:gd name="T7" fmla="*/ 0 h 3023"/>
              <a:gd name="T8" fmla="*/ 6630 w 6631"/>
              <a:gd name="T9" fmla="*/ 1416 h 30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31" h="3023">
                <a:moveTo>
                  <a:pt x="6630" y="1416"/>
                </a:moveTo>
                <a:lnTo>
                  <a:pt x="3312" y="3022"/>
                </a:lnTo>
                <a:lnTo>
                  <a:pt x="0" y="1407"/>
                </a:lnTo>
                <a:lnTo>
                  <a:pt x="3316" y="0"/>
                </a:lnTo>
                <a:lnTo>
                  <a:pt x="6630" y="1416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18" name="Freeform 81">
            <a:extLst>
              <a:ext uri="{FF2B5EF4-FFF2-40B4-BE49-F238E27FC236}">
                <a16:creationId xmlns:a16="http://schemas.microsoft.com/office/drawing/2014/main" id="{B3E4B6C7-43A9-1C44-8CA1-8C52FAC11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9216" y="4505054"/>
            <a:ext cx="3401651" cy="1447511"/>
          </a:xfrm>
          <a:custGeom>
            <a:avLst/>
            <a:gdLst>
              <a:gd name="T0" fmla="*/ 0 w 6631"/>
              <a:gd name="T1" fmla="*/ 1406 h 2823"/>
              <a:gd name="T2" fmla="*/ 3313 w 6631"/>
              <a:gd name="T3" fmla="*/ 2822 h 2823"/>
              <a:gd name="T4" fmla="*/ 6630 w 6631"/>
              <a:gd name="T5" fmla="*/ 1416 h 2823"/>
              <a:gd name="T6" fmla="*/ 3316 w 6631"/>
              <a:gd name="T7" fmla="*/ 0 h 2823"/>
              <a:gd name="T8" fmla="*/ 0 w 6631"/>
              <a:gd name="T9" fmla="*/ 1406 h 28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31" h="2823">
                <a:moveTo>
                  <a:pt x="0" y="1406"/>
                </a:moveTo>
                <a:lnTo>
                  <a:pt x="3313" y="2822"/>
                </a:lnTo>
                <a:lnTo>
                  <a:pt x="6630" y="1416"/>
                </a:lnTo>
                <a:lnTo>
                  <a:pt x="3316" y="0"/>
                </a:lnTo>
                <a:lnTo>
                  <a:pt x="0" y="1406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474E4F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19" name="Freeform 82">
            <a:extLst>
              <a:ext uri="{FF2B5EF4-FFF2-40B4-BE49-F238E27FC236}">
                <a16:creationId xmlns:a16="http://schemas.microsoft.com/office/drawing/2014/main" id="{8385E647-B1AE-6E40-AFCF-3450E0960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9216" y="5226549"/>
            <a:ext cx="1700825" cy="913741"/>
          </a:xfrm>
          <a:custGeom>
            <a:avLst/>
            <a:gdLst>
              <a:gd name="T0" fmla="*/ 3312 w 3314"/>
              <a:gd name="T1" fmla="*/ 1782 h 1783"/>
              <a:gd name="T2" fmla="*/ 0 w 3314"/>
              <a:gd name="T3" fmla="*/ 366 h 1783"/>
              <a:gd name="T4" fmla="*/ 0 w 3314"/>
              <a:gd name="T5" fmla="*/ 0 h 1783"/>
              <a:gd name="T6" fmla="*/ 3313 w 3314"/>
              <a:gd name="T7" fmla="*/ 1416 h 1783"/>
              <a:gd name="T8" fmla="*/ 3312 w 3314"/>
              <a:gd name="T9" fmla="*/ 1782 h 1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14" h="1783">
                <a:moveTo>
                  <a:pt x="3312" y="1782"/>
                </a:moveTo>
                <a:lnTo>
                  <a:pt x="0" y="366"/>
                </a:lnTo>
                <a:lnTo>
                  <a:pt x="0" y="0"/>
                </a:lnTo>
                <a:lnTo>
                  <a:pt x="3313" y="1416"/>
                </a:lnTo>
                <a:lnTo>
                  <a:pt x="3312" y="1782"/>
                </a:ln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474E4F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20" name="Freeform 83">
            <a:extLst>
              <a:ext uri="{FF2B5EF4-FFF2-40B4-BE49-F238E27FC236}">
                <a16:creationId xmlns:a16="http://schemas.microsoft.com/office/drawing/2014/main" id="{7B0815E9-94C3-224F-9C63-F2A5D56A52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779" y="5231073"/>
            <a:ext cx="1703088" cy="909218"/>
          </a:xfrm>
          <a:custGeom>
            <a:avLst/>
            <a:gdLst>
              <a:gd name="T0" fmla="*/ 3318 w 3319"/>
              <a:gd name="T1" fmla="*/ 0 h 1773"/>
              <a:gd name="T2" fmla="*/ 1 w 3319"/>
              <a:gd name="T3" fmla="*/ 1406 h 1773"/>
              <a:gd name="T4" fmla="*/ 0 w 3319"/>
              <a:gd name="T5" fmla="*/ 1772 h 1773"/>
              <a:gd name="T6" fmla="*/ 3318 w 3319"/>
              <a:gd name="T7" fmla="*/ 366 h 1773"/>
              <a:gd name="T8" fmla="*/ 3318 w 3319"/>
              <a:gd name="T9" fmla="*/ 0 h 17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19" h="1773">
                <a:moveTo>
                  <a:pt x="3318" y="0"/>
                </a:moveTo>
                <a:lnTo>
                  <a:pt x="1" y="1406"/>
                </a:lnTo>
                <a:lnTo>
                  <a:pt x="0" y="1772"/>
                </a:lnTo>
                <a:lnTo>
                  <a:pt x="3318" y="366"/>
                </a:lnTo>
                <a:lnTo>
                  <a:pt x="3318" y="0"/>
                </a:ln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474E4F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21" name="Freeform 84">
            <a:extLst>
              <a:ext uri="{FF2B5EF4-FFF2-40B4-BE49-F238E27FC236}">
                <a16:creationId xmlns:a16="http://schemas.microsoft.com/office/drawing/2014/main" id="{DBA7C683-174C-5848-A1D2-08BA0A583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9217" y="5409750"/>
            <a:ext cx="76899" cy="712448"/>
          </a:xfrm>
          <a:custGeom>
            <a:avLst/>
            <a:gdLst>
              <a:gd name="T0" fmla="*/ 148 w 150"/>
              <a:gd name="T1" fmla="*/ 1390 h 1391"/>
              <a:gd name="T2" fmla="*/ 0 w 150"/>
              <a:gd name="T3" fmla="*/ 1327 h 1391"/>
              <a:gd name="T4" fmla="*/ 1 w 150"/>
              <a:gd name="T5" fmla="*/ 0 h 1391"/>
              <a:gd name="T6" fmla="*/ 149 w 150"/>
              <a:gd name="T7" fmla="*/ 65 h 1391"/>
              <a:gd name="T8" fmla="*/ 148 w 150"/>
              <a:gd name="T9" fmla="*/ 1390 h 1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0" h="1391">
                <a:moveTo>
                  <a:pt x="148" y="1390"/>
                </a:moveTo>
                <a:lnTo>
                  <a:pt x="0" y="1327"/>
                </a:lnTo>
                <a:lnTo>
                  <a:pt x="1" y="0"/>
                </a:lnTo>
                <a:lnTo>
                  <a:pt x="149" y="65"/>
                </a:lnTo>
                <a:lnTo>
                  <a:pt x="148" y="1390"/>
                </a:lnTo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474E4F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22" name="Freeform 85">
            <a:extLst>
              <a:ext uri="{FF2B5EF4-FFF2-40B4-BE49-F238E27FC236}">
                <a16:creationId xmlns:a16="http://schemas.microsoft.com/office/drawing/2014/main" id="{C4D6650C-55CD-494D-ABF0-63AE4828C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779" y="4448513"/>
            <a:ext cx="1703088" cy="1504054"/>
          </a:xfrm>
          <a:custGeom>
            <a:avLst/>
            <a:gdLst>
              <a:gd name="T0" fmla="*/ 3318 w 3319"/>
              <a:gd name="T1" fmla="*/ 0 h 2933"/>
              <a:gd name="T2" fmla="*/ 1 w 3319"/>
              <a:gd name="T3" fmla="*/ 1405 h 2933"/>
              <a:gd name="T4" fmla="*/ 0 w 3319"/>
              <a:gd name="T5" fmla="*/ 2932 h 2933"/>
              <a:gd name="T6" fmla="*/ 3318 w 3319"/>
              <a:gd name="T7" fmla="*/ 1524 h 2933"/>
              <a:gd name="T8" fmla="*/ 3318 w 3319"/>
              <a:gd name="T9" fmla="*/ 0 h 2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19" h="2933">
                <a:moveTo>
                  <a:pt x="3318" y="0"/>
                </a:moveTo>
                <a:lnTo>
                  <a:pt x="1" y="1405"/>
                </a:lnTo>
                <a:lnTo>
                  <a:pt x="0" y="2932"/>
                </a:lnTo>
                <a:lnTo>
                  <a:pt x="3318" y="1524"/>
                </a:lnTo>
                <a:lnTo>
                  <a:pt x="3318" y="0"/>
                </a:ln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474E4F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23" name="Freeform 86">
            <a:extLst>
              <a:ext uri="{FF2B5EF4-FFF2-40B4-BE49-F238E27FC236}">
                <a16:creationId xmlns:a16="http://schemas.microsoft.com/office/drawing/2014/main" id="{CD16FDDB-A76D-FD46-A4EE-F9460DE84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3143" y="4419109"/>
            <a:ext cx="3401651" cy="1549290"/>
          </a:xfrm>
          <a:custGeom>
            <a:avLst/>
            <a:gdLst>
              <a:gd name="T0" fmla="*/ 6630 w 6631"/>
              <a:gd name="T1" fmla="*/ 1415 h 3022"/>
              <a:gd name="T2" fmla="*/ 3313 w 6631"/>
              <a:gd name="T3" fmla="*/ 3021 h 3022"/>
              <a:gd name="T4" fmla="*/ 0 w 6631"/>
              <a:gd name="T5" fmla="*/ 1405 h 3022"/>
              <a:gd name="T6" fmla="*/ 3317 w 6631"/>
              <a:gd name="T7" fmla="*/ 0 h 3022"/>
              <a:gd name="T8" fmla="*/ 6630 w 6631"/>
              <a:gd name="T9" fmla="*/ 1415 h 30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31" h="3022">
                <a:moveTo>
                  <a:pt x="6630" y="1415"/>
                </a:moveTo>
                <a:lnTo>
                  <a:pt x="3313" y="3021"/>
                </a:lnTo>
                <a:lnTo>
                  <a:pt x="0" y="1405"/>
                </a:lnTo>
                <a:lnTo>
                  <a:pt x="3317" y="0"/>
                </a:lnTo>
                <a:lnTo>
                  <a:pt x="6630" y="1415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24" name="Freeform 87">
            <a:extLst>
              <a:ext uri="{FF2B5EF4-FFF2-40B4-BE49-F238E27FC236}">
                <a16:creationId xmlns:a16="http://schemas.microsoft.com/office/drawing/2014/main" id="{0425BE3E-5823-1347-9BA0-B0C9E36C0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3143" y="4333162"/>
            <a:ext cx="3401651" cy="1447511"/>
          </a:xfrm>
          <a:custGeom>
            <a:avLst/>
            <a:gdLst>
              <a:gd name="T0" fmla="*/ 0 w 6632"/>
              <a:gd name="T1" fmla="*/ 1405 h 2822"/>
              <a:gd name="T2" fmla="*/ 3314 w 6632"/>
              <a:gd name="T3" fmla="*/ 2821 h 2822"/>
              <a:gd name="T4" fmla="*/ 6631 w 6632"/>
              <a:gd name="T5" fmla="*/ 1415 h 2822"/>
              <a:gd name="T6" fmla="*/ 3317 w 6632"/>
              <a:gd name="T7" fmla="*/ 0 h 2822"/>
              <a:gd name="T8" fmla="*/ 0 w 6632"/>
              <a:gd name="T9" fmla="*/ 1405 h 28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32" h="2822">
                <a:moveTo>
                  <a:pt x="0" y="1405"/>
                </a:moveTo>
                <a:lnTo>
                  <a:pt x="3314" y="2821"/>
                </a:lnTo>
                <a:lnTo>
                  <a:pt x="6631" y="1415"/>
                </a:lnTo>
                <a:lnTo>
                  <a:pt x="3317" y="0"/>
                </a:lnTo>
                <a:lnTo>
                  <a:pt x="0" y="1405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474E4F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25" name="Freeform 88">
            <a:extLst>
              <a:ext uri="{FF2B5EF4-FFF2-40B4-BE49-F238E27FC236}">
                <a16:creationId xmlns:a16="http://schemas.microsoft.com/office/drawing/2014/main" id="{F4F166A9-9311-8C40-ADD1-027EBC403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3143" y="5054657"/>
            <a:ext cx="1700825" cy="913741"/>
          </a:xfrm>
          <a:custGeom>
            <a:avLst/>
            <a:gdLst>
              <a:gd name="T0" fmla="*/ 3313 w 3315"/>
              <a:gd name="T1" fmla="*/ 1782 h 1783"/>
              <a:gd name="T2" fmla="*/ 0 w 3315"/>
              <a:gd name="T3" fmla="*/ 366 h 1783"/>
              <a:gd name="T4" fmla="*/ 0 w 3315"/>
              <a:gd name="T5" fmla="*/ 0 h 1783"/>
              <a:gd name="T6" fmla="*/ 3314 w 3315"/>
              <a:gd name="T7" fmla="*/ 1416 h 1783"/>
              <a:gd name="T8" fmla="*/ 3313 w 3315"/>
              <a:gd name="T9" fmla="*/ 1782 h 1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15" h="1783">
                <a:moveTo>
                  <a:pt x="3313" y="1782"/>
                </a:moveTo>
                <a:lnTo>
                  <a:pt x="0" y="366"/>
                </a:lnTo>
                <a:lnTo>
                  <a:pt x="0" y="0"/>
                </a:lnTo>
                <a:lnTo>
                  <a:pt x="3314" y="1416"/>
                </a:lnTo>
                <a:lnTo>
                  <a:pt x="3313" y="1782"/>
                </a:ln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474E4F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26" name="Freeform 89">
            <a:extLst>
              <a:ext uri="{FF2B5EF4-FFF2-40B4-BE49-F238E27FC236}">
                <a16:creationId xmlns:a16="http://schemas.microsoft.com/office/drawing/2014/main" id="{E78E44B9-E233-7A4C-9EE3-B1206FF1B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1705" y="5059181"/>
            <a:ext cx="1703088" cy="909218"/>
          </a:xfrm>
          <a:custGeom>
            <a:avLst/>
            <a:gdLst>
              <a:gd name="T0" fmla="*/ 3318 w 3319"/>
              <a:gd name="T1" fmla="*/ 0 h 1773"/>
              <a:gd name="T2" fmla="*/ 1 w 3319"/>
              <a:gd name="T3" fmla="*/ 1406 h 1773"/>
              <a:gd name="T4" fmla="*/ 0 w 3319"/>
              <a:gd name="T5" fmla="*/ 1772 h 1773"/>
              <a:gd name="T6" fmla="*/ 3317 w 3319"/>
              <a:gd name="T7" fmla="*/ 366 h 1773"/>
              <a:gd name="T8" fmla="*/ 3318 w 3319"/>
              <a:gd name="T9" fmla="*/ 0 h 17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19" h="1773">
                <a:moveTo>
                  <a:pt x="3318" y="0"/>
                </a:moveTo>
                <a:lnTo>
                  <a:pt x="1" y="1406"/>
                </a:lnTo>
                <a:lnTo>
                  <a:pt x="0" y="1772"/>
                </a:lnTo>
                <a:lnTo>
                  <a:pt x="3317" y="366"/>
                </a:lnTo>
                <a:lnTo>
                  <a:pt x="3318" y="0"/>
                </a:lnTo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474E4F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27" name="Freeform 90">
            <a:extLst>
              <a:ext uri="{FF2B5EF4-FFF2-40B4-BE49-F238E27FC236}">
                <a16:creationId xmlns:a16="http://schemas.microsoft.com/office/drawing/2014/main" id="{1665345C-DC40-D345-9F2E-AC78E29A3F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0881" y="5237858"/>
            <a:ext cx="76899" cy="712448"/>
          </a:xfrm>
          <a:custGeom>
            <a:avLst/>
            <a:gdLst>
              <a:gd name="T0" fmla="*/ 148 w 150"/>
              <a:gd name="T1" fmla="*/ 1390 h 1391"/>
              <a:gd name="T2" fmla="*/ 0 w 150"/>
              <a:gd name="T3" fmla="*/ 1325 h 1391"/>
              <a:gd name="T4" fmla="*/ 1 w 150"/>
              <a:gd name="T5" fmla="*/ 0 h 1391"/>
              <a:gd name="T6" fmla="*/ 149 w 150"/>
              <a:gd name="T7" fmla="*/ 63 h 1391"/>
              <a:gd name="T8" fmla="*/ 148 w 150"/>
              <a:gd name="T9" fmla="*/ 1390 h 1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0" h="1391">
                <a:moveTo>
                  <a:pt x="148" y="1390"/>
                </a:moveTo>
                <a:lnTo>
                  <a:pt x="0" y="1325"/>
                </a:lnTo>
                <a:lnTo>
                  <a:pt x="1" y="0"/>
                </a:lnTo>
                <a:lnTo>
                  <a:pt x="149" y="63"/>
                </a:lnTo>
                <a:lnTo>
                  <a:pt x="148" y="1390"/>
                </a:ln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474E4F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28" name="Freeform 91">
            <a:extLst>
              <a:ext uri="{FF2B5EF4-FFF2-40B4-BE49-F238E27FC236}">
                <a16:creationId xmlns:a16="http://schemas.microsoft.com/office/drawing/2014/main" id="{A103473F-FFEB-6A43-B815-F57A8B61C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1705" y="3763205"/>
            <a:ext cx="1703088" cy="2017469"/>
          </a:xfrm>
          <a:custGeom>
            <a:avLst/>
            <a:gdLst>
              <a:gd name="T0" fmla="*/ 3318 w 3319"/>
              <a:gd name="T1" fmla="*/ 0 h 3933"/>
              <a:gd name="T2" fmla="*/ 0 w 3319"/>
              <a:gd name="T3" fmla="*/ 1406 h 3933"/>
              <a:gd name="T4" fmla="*/ 0 w 3319"/>
              <a:gd name="T5" fmla="*/ 3932 h 3933"/>
              <a:gd name="T6" fmla="*/ 3317 w 3319"/>
              <a:gd name="T7" fmla="*/ 2525 h 3933"/>
              <a:gd name="T8" fmla="*/ 3318 w 3319"/>
              <a:gd name="T9" fmla="*/ 0 h 3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19" h="3933">
                <a:moveTo>
                  <a:pt x="3318" y="0"/>
                </a:moveTo>
                <a:lnTo>
                  <a:pt x="0" y="1406"/>
                </a:lnTo>
                <a:lnTo>
                  <a:pt x="0" y="3932"/>
                </a:lnTo>
                <a:lnTo>
                  <a:pt x="3317" y="2525"/>
                </a:lnTo>
                <a:lnTo>
                  <a:pt x="3318" y="0"/>
                </a:lnTo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474E4F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29" name="Freeform 92">
            <a:extLst>
              <a:ext uri="{FF2B5EF4-FFF2-40B4-BE49-F238E27FC236}">
                <a16:creationId xmlns:a16="http://schemas.microsoft.com/office/drawing/2014/main" id="{B2815D0E-3BA1-3342-A71F-8E45224CF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4807" y="4450773"/>
            <a:ext cx="76899" cy="1329901"/>
          </a:xfrm>
          <a:custGeom>
            <a:avLst/>
            <a:gdLst>
              <a:gd name="T0" fmla="*/ 149 w 150"/>
              <a:gd name="T1" fmla="*/ 2590 h 2591"/>
              <a:gd name="T2" fmla="*/ 0 w 150"/>
              <a:gd name="T3" fmla="*/ 2525 h 2591"/>
              <a:gd name="T4" fmla="*/ 1 w 150"/>
              <a:gd name="T5" fmla="*/ 0 h 2591"/>
              <a:gd name="T6" fmla="*/ 149 w 150"/>
              <a:gd name="T7" fmla="*/ 64 h 2591"/>
              <a:gd name="T8" fmla="*/ 149 w 150"/>
              <a:gd name="T9" fmla="*/ 2590 h 2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0" h="2591">
                <a:moveTo>
                  <a:pt x="149" y="2590"/>
                </a:moveTo>
                <a:lnTo>
                  <a:pt x="0" y="2525"/>
                </a:lnTo>
                <a:lnTo>
                  <a:pt x="1" y="0"/>
                </a:lnTo>
                <a:lnTo>
                  <a:pt x="149" y="64"/>
                </a:lnTo>
                <a:lnTo>
                  <a:pt x="149" y="2590"/>
                </a:ln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474E4F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30" name="Freeform 93">
            <a:extLst>
              <a:ext uri="{FF2B5EF4-FFF2-40B4-BE49-F238E27FC236}">
                <a16:creationId xmlns:a16="http://schemas.microsoft.com/office/drawing/2014/main" id="{8F0D0A3A-4E17-114D-A7D5-12FE72B6F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9601" y="2908269"/>
            <a:ext cx="2628137" cy="1791295"/>
          </a:xfrm>
          <a:custGeom>
            <a:avLst/>
            <a:gdLst>
              <a:gd name="T0" fmla="*/ 2639 w 5126"/>
              <a:gd name="T1" fmla="*/ 0 h 3494"/>
              <a:gd name="T2" fmla="*/ 0 w 5126"/>
              <a:gd name="T3" fmla="*/ 3493 h 3494"/>
              <a:gd name="T4" fmla="*/ 5125 w 5126"/>
              <a:gd name="T5" fmla="*/ 1327 h 3494"/>
              <a:gd name="T6" fmla="*/ 2639 w 5126"/>
              <a:gd name="T7" fmla="*/ 0 h 3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26" h="3494">
                <a:moveTo>
                  <a:pt x="2639" y="0"/>
                </a:moveTo>
                <a:lnTo>
                  <a:pt x="0" y="3493"/>
                </a:lnTo>
                <a:lnTo>
                  <a:pt x="5125" y="1327"/>
                </a:lnTo>
                <a:lnTo>
                  <a:pt x="2639" y="0"/>
                </a:lnTo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474E4F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31" name="Freeform 94">
            <a:extLst>
              <a:ext uri="{FF2B5EF4-FFF2-40B4-BE49-F238E27FC236}">
                <a16:creationId xmlns:a16="http://schemas.microsoft.com/office/drawing/2014/main" id="{14A38F0F-9D1C-3E47-9D64-7471E5237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4964" y="2874344"/>
            <a:ext cx="1429417" cy="1825220"/>
          </a:xfrm>
          <a:custGeom>
            <a:avLst/>
            <a:gdLst>
              <a:gd name="T0" fmla="*/ 148 w 2788"/>
              <a:gd name="T1" fmla="*/ 3559 h 3560"/>
              <a:gd name="T2" fmla="*/ 0 w 2788"/>
              <a:gd name="T3" fmla="*/ 3495 h 3560"/>
              <a:gd name="T4" fmla="*/ 2638 w 2788"/>
              <a:gd name="T5" fmla="*/ 0 h 3560"/>
              <a:gd name="T6" fmla="*/ 2787 w 2788"/>
              <a:gd name="T7" fmla="*/ 65 h 3560"/>
              <a:gd name="T8" fmla="*/ 148 w 2788"/>
              <a:gd name="T9" fmla="*/ 3559 h 3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88" h="3560">
                <a:moveTo>
                  <a:pt x="148" y="3559"/>
                </a:moveTo>
                <a:lnTo>
                  <a:pt x="0" y="3495"/>
                </a:lnTo>
                <a:lnTo>
                  <a:pt x="2638" y="0"/>
                </a:lnTo>
                <a:lnTo>
                  <a:pt x="2787" y="65"/>
                </a:lnTo>
                <a:lnTo>
                  <a:pt x="148" y="3559"/>
                </a:ln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474E4F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32" name="Freeform 95">
            <a:extLst>
              <a:ext uri="{FF2B5EF4-FFF2-40B4-BE49-F238E27FC236}">
                <a16:creationId xmlns:a16="http://schemas.microsoft.com/office/drawing/2014/main" id="{451E4C25-E632-804E-A5F1-2AA18987C5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77482" y="2874344"/>
            <a:ext cx="1352518" cy="714709"/>
          </a:xfrm>
          <a:custGeom>
            <a:avLst/>
            <a:gdLst>
              <a:gd name="T0" fmla="*/ 149 w 2636"/>
              <a:gd name="T1" fmla="*/ 65 h 1392"/>
              <a:gd name="T2" fmla="*/ 0 w 2636"/>
              <a:gd name="T3" fmla="*/ 0 h 1392"/>
              <a:gd name="T4" fmla="*/ 2487 w 2636"/>
              <a:gd name="T5" fmla="*/ 1327 h 1392"/>
              <a:gd name="T6" fmla="*/ 2635 w 2636"/>
              <a:gd name="T7" fmla="*/ 1391 h 1392"/>
              <a:gd name="T8" fmla="*/ 149 w 2636"/>
              <a:gd name="T9" fmla="*/ 65 h 1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36" h="1392">
                <a:moveTo>
                  <a:pt x="149" y="65"/>
                </a:moveTo>
                <a:lnTo>
                  <a:pt x="0" y="0"/>
                </a:lnTo>
                <a:lnTo>
                  <a:pt x="2487" y="1327"/>
                </a:lnTo>
                <a:lnTo>
                  <a:pt x="2635" y="1391"/>
                </a:lnTo>
                <a:lnTo>
                  <a:pt x="149" y="65"/>
                </a:lnTo>
              </a:path>
            </a:pathLst>
          </a:custGeom>
          <a:solidFill>
            <a:srgbClr val="00808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474E4F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3" name="Freeform 66">
            <a:extLst>
              <a:ext uri="{FF2B5EF4-FFF2-40B4-BE49-F238E27FC236}">
                <a16:creationId xmlns:a16="http://schemas.microsoft.com/office/drawing/2014/main" id="{3CBAEC2C-9A93-3F4B-B6D9-B645FE1E8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8478" y="4918953"/>
            <a:ext cx="113087" cy="56543"/>
          </a:xfrm>
          <a:custGeom>
            <a:avLst/>
            <a:gdLst>
              <a:gd name="T0" fmla="*/ 180 w 220"/>
              <a:gd name="T1" fmla="*/ 19 h 111"/>
              <a:gd name="T2" fmla="*/ 180 w 220"/>
              <a:gd name="T3" fmla="*/ 19 h 111"/>
              <a:gd name="T4" fmla="*/ 180 w 220"/>
              <a:gd name="T5" fmla="*/ 90 h 111"/>
              <a:gd name="T6" fmla="*/ 180 w 220"/>
              <a:gd name="T7" fmla="*/ 90 h 111"/>
              <a:gd name="T8" fmla="*/ 39 w 220"/>
              <a:gd name="T9" fmla="*/ 90 h 111"/>
              <a:gd name="T10" fmla="*/ 39 w 220"/>
              <a:gd name="T11" fmla="*/ 90 h 111"/>
              <a:gd name="T12" fmla="*/ 39 w 220"/>
              <a:gd name="T13" fmla="*/ 19 h 111"/>
              <a:gd name="T14" fmla="*/ 39 w 220"/>
              <a:gd name="T15" fmla="*/ 19 h 111"/>
              <a:gd name="T16" fmla="*/ 180 w 220"/>
              <a:gd name="T17" fmla="*/ 19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0" h="111">
                <a:moveTo>
                  <a:pt x="180" y="19"/>
                </a:moveTo>
                <a:lnTo>
                  <a:pt x="180" y="19"/>
                </a:lnTo>
                <a:cubicBezTo>
                  <a:pt x="219" y="39"/>
                  <a:pt x="219" y="71"/>
                  <a:pt x="180" y="90"/>
                </a:cubicBezTo>
                <a:lnTo>
                  <a:pt x="180" y="90"/>
                </a:lnTo>
                <a:cubicBezTo>
                  <a:pt x="141" y="110"/>
                  <a:pt x="78" y="110"/>
                  <a:pt x="39" y="90"/>
                </a:cubicBezTo>
                <a:lnTo>
                  <a:pt x="39" y="90"/>
                </a:lnTo>
                <a:cubicBezTo>
                  <a:pt x="0" y="71"/>
                  <a:pt x="0" y="39"/>
                  <a:pt x="39" y="19"/>
                </a:cubicBezTo>
                <a:lnTo>
                  <a:pt x="39" y="19"/>
                </a:lnTo>
                <a:cubicBezTo>
                  <a:pt x="78" y="0"/>
                  <a:pt x="141" y="0"/>
                  <a:pt x="180" y="19"/>
                </a:cubicBezTo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4" name="Freeform 67">
            <a:extLst>
              <a:ext uri="{FF2B5EF4-FFF2-40B4-BE49-F238E27FC236}">
                <a16:creationId xmlns:a16="http://schemas.microsoft.com/office/drawing/2014/main" id="{F61DE675-4C04-D846-B7CA-FADBB8E95C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7899" y="1005840"/>
            <a:ext cx="1114861" cy="3933468"/>
          </a:xfrm>
          <a:custGeom>
            <a:avLst/>
            <a:gdLst>
              <a:gd name="T0" fmla="*/ 0 w 2083"/>
              <a:gd name="T1" fmla="*/ 0 h 4261"/>
              <a:gd name="T2" fmla="*/ 2082 w 2083"/>
              <a:gd name="T3" fmla="*/ 0 h 4261"/>
              <a:gd name="T4" fmla="*/ 2082 w 2083"/>
              <a:gd name="T5" fmla="*/ 4260 h 4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83" h="4261">
                <a:moveTo>
                  <a:pt x="0" y="0"/>
                </a:moveTo>
                <a:lnTo>
                  <a:pt x="2082" y="0"/>
                </a:lnTo>
                <a:lnTo>
                  <a:pt x="2082" y="4260"/>
                </a:lnTo>
              </a:path>
            </a:pathLst>
          </a:custGeom>
          <a:noFill/>
          <a:ln w="38100" cap="flat">
            <a:solidFill>
              <a:schemeClr val="accent4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5" name="Freeform 68">
            <a:extLst>
              <a:ext uri="{FF2B5EF4-FFF2-40B4-BE49-F238E27FC236}">
                <a16:creationId xmlns:a16="http://schemas.microsoft.com/office/drawing/2014/main" id="{CF4A00DC-E46E-5440-85BA-FF84CDEB0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9161" y="927151"/>
            <a:ext cx="156059" cy="156061"/>
          </a:xfrm>
          <a:custGeom>
            <a:avLst/>
            <a:gdLst>
              <a:gd name="T0" fmla="*/ 151 w 303"/>
              <a:gd name="T1" fmla="*/ 302 h 303"/>
              <a:gd name="T2" fmla="*/ 151 w 303"/>
              <a:gd name="T3" fmla="*/ 302 h 303"/>
              <a:gd name="T4" fmla="*/ 0 w 303"/>
              <a:gd name="T5" fmla="*/ 151 h 303"/>
              <a:gd name="T6" fmla="*/ 0 w 303"/>
              <a:gd name="T7" fmla="*/ 151 h 303"/>
              <a:gd name="T8" fmla="*/ 151 w 303"/>
              <a:gd name="T9" fmla="*/ 0 h 303"/>
              <a:gd name="T10" fmla="*/ 151 w 303"/>
              <a:gd name="T11" fmla="*/ 0 h 303"/>
              <a:gd name="T12" fmla="*/ 302 w 303"/>
              <a:gd name="T13" fmla="*/ 151 h 303"/>
              <a:gd name="T14" fmla="*/ 302 w 303"/>
              <a:gd name="T15" fmla="*/ 151 h 303"/>
              <a:gd name="T16" fmla="*/ 151 w 303"/>
              <a:gd name="T17" fmla="*/ 302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3" h="303">
                <a:moveTo>
                  <a:pt x="151" y="302"/>
                </a:moveTo>
                <a:lnTo>
                  <a:pt x="151" y="302"/>
                </a:lnTo>
                <a:cubicBezTo>
                  <a:pt x="68" y="302"/>
                  <a:pt x="0" y="234"/>
                  <a:pt x="0" y="151"/>
                </a:cubicBezTo>
                <a:lnTo>
                  <a:pt x="0" y="151"/>
                </a:lnTo>
                <a:cubicBezTo>
                  <a:pt x="0" y="68"/>
                  <a:pt x="68" y="0"/>
                  <a:pt x="151" y="0"/>
                </a:cubicBezTo>
                <a:lnTo>
                  <a:pt x="151" y="0"/>
                </a:lnTo>
                <a:cubicBezTo>
                  <a:pt x="235" y="0"/>
                  <a:pt x="302" y="68"/>
                  <a:pt x="302" y="151"/>
                </a:cubicBezTo>
                <a:lnTo>
                  <a:pt x="302" y="151"/>
                </a:lnTo>
                <a:cubicBezTo>
                  <a:pt x="302" y="234"/>
                  <a:pt x="235" y="302"/>
                  <a:pt x="151" y="30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474E4F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33" name="Freeform 96">
            <a:extLst>
              <a:ext uri="{FF2B5EF4-FFF2-40B4-BE49-F238E27FC236}">
                <a16:creationId xmlns:a16="http://schemas.microsoft.com/office/drawing/2014/main" id="{70B5407D-529D-DA47-B91E-6CF839506A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9231" y="5102870"/>
            <a:ext cx="115349" cy="58805"/>
          </a:xfrm>
          <a:custGeom>
            <a:avLst/>
            <a:gdLst>
              <a:gd name="T0" fmla="*/ 184 w 225"/>
              <a:gd name="T1" fmla="*/ 20 h 113"/>
              <a:gd name="T2" fmla="*/ 184 w 225"/>
              <a:gd name="T3" fmla="*/ 20 h 113"/>
              <a:gd name="T4" fmla="*/ 184 w 225"/>
              <a:gd name="T5" fmla="*/ 92 h 113"/>
              <a:gd name="T6" fmla="*/ 184 w 225"/>
              <a:gd name="T7" fmla="*/ 92 h 113"/>
              <a:gd name="T8" fmla="*/ 40 w 225"/>
              <a:gd name="T9" fmla="*/ 92 h 113"/>
              <a:gd name="T10" fmla="*/ 40 w 225"/>
              <a:gd name="T11" fmla="*/ 92 h 113"/>
              <a:gd name="T12" fmla="*/ 40 w 225"/>
              <a:gd name="T13" fmla="*/ 20 h 113"/>
              <a:gd name="T14" fmla="*/ 40 w 225"/>
              <a:gd name="T15" fmla="*/ 20 h 113"/>
              <a:gd name="T16" fmla="*/ 184 w 225"/>
              <a:gd name="T17" fmla="*/ 20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5" h="113">
                <a:moveTo>
                  <a:pt x="184" y="20"/>
                </a:moveTo>
                <a:lnTo>
                  <a:pt x="184" y="20"/>
                </a:lnTo>
                <a:cubicBezTo>
                  <a:pt x="224" y="40"/>
                  <a:pt x="224" y="72"/>
                  <a:pt x="184" y="92"/>
                </a:cubicBezTo>
                <a:lnTo>
                  <a:pt x="184" y="92"/>
                </a:lnTo>
                <a:cubicBezTo>
                  <a:pt x="145" y="112"/>
                  <a:pt x="80" y="112"/>
                  <a:pt x="40" y="92"/>
                </a:cubicBezTo>
                <a:lnTo>
                  <a:pt x="40" y="92"/>
                </a:lnTo>
                <a:cubicBezTo>
                  <a:pt x="0" y="72"/>
                  <a:pt x="0" y="40"/>
                  <a:pt x="40" y="20"/>
                </a:cubicBezTo>
                <a:lnTo>
                  <a:pt x="40" y="20"/>
                </a:lnTo>
                <a:cubicBezTo>
                  <a:pt x="80" y="0"/>
                  <a:pt x="145" y="0"/>
                  <a:pt x="184" y="20"/>
                </a:cubicBez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474E4F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34" name="Freeform 97">
            <a:extLst>
              <a:ext uri="{FF2B5EF4-FFF2-40B4-BE49-F238E27FC236}">
                <a16:creationId xmlns:a16="http://schemas.microsoft.com/office/drawing/2014/main" id="{87A4D4C8-41D1-5444-A9BC-1A5BD8B0E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9267" y="2092037"/>
            <a:ext cx="956508" cy="3050829"/>
          </a:xfrm>
          <a:custGeom>
            <a:avLst/>
            <a:gdLst>
              <a:gd name="T0" fmla="*/ 0 w 2114"/>
              <a:gd name="T1" fmla="*/ 0 h 3908"/>
              <a:gd name="T2" fmla="*/ 2113 w 2114"/>
              <a:gd name="T3" fmla="*/ 0 h 3908"/>
              <a:gd name="T4" fmla="*/ 2113 w 2114"/>
              <a:gd name="T5" fmla="*/ 3907 h 3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14" h="3908">
                <a:moveTo>
                  <a:pt x="0" y="0"/>
                </a:moveTo>
                <a:lnTo>
                  <a:pt x="2113" y="0"/>
                </a:lnTo>
                <a:lnTo>
                  <a:pt x="2113" y="3907"/>
                </a:lnTo>
              </a:path>
            </a:pathLst>
          </a:custGeom>
          <a:noFill/>
          <a:ln w="38100" cap="flat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35" name="Freeform 98">
            <a:extLst>
              <a:ext uri="{FF2B5EF4-FFF2-40B4-BE49-F238E27FC236}">
                <a16:creationId xmlns:a16="http://schemas.microsoft.com/office/drawing/2014/main" id="{9766F91F-4B36-8B42-9637-B27E238A9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1900" y="2009435"/>
            <a:ext cx="156059" cy="156059"/>
          </a:xfrm>
          <a:custGeom>
            <a:avLst/>
            <a:gdLst>
              <a:gd name="T0" fmla="*/ 151 w 303"/>
              <a:gd name="T1" fmla="*/ 302 h 303"/>
              <a:gd name="T2" fmla="*/ 151 w 303"/>
              <a:gd name="T3" fmla="*/ 302 h 303"/>
              <a:gd name="T4" fmla="*/ 0 w 303"/>
              <a:gd name="T5" fmla="*/ 151 h 303"/>
              <a:gd name="T6" fmla="*/ 0 w 303"/>
              <a:gd name="T7" fmla="*/ 151 h 303"/>
              <a:gd name="T8" fmla="*/ 151 w 303"/>
              <a:gd name="T9" fmla="*/ 0 h 303"/>
              <a:gd name="T10" fmla="*/ 151 w 303"/>
              <a:gd name="T11" fmla="*/ 0 h 303"/>
              <a:gd name="T12" fmla="*/ 302 w 303"/>
              <a:gd name="T13" fmla="*/ 151 h 303"/>
              <a:gd name="T14" fmla="*/ 302 w 303"/>
              <a:gd name="T15" fmla="*/ 151 h 303"/>
              <a:gd name="T16" fmla="*/ 151 w 303"/>
              <a:gd name="T17" fmla="*/ 302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3" h="303">
                <a:moveTo>
                  <a:pt x="151" y="302"/>
                </a:moveTo>
                <a:lnTo>
                  <a:pt x="151" y="302"/>
                </a:lnTo>
                <a:cubicBezTo>
                  <a:pt x="67" y="302"/>
                  <a:pt x="0" y="234"/>
                  <a:pt x="0" y="151"/>
                </a:cubicBezTo>
                <a:lnTo>
                  <a:pt x="0" y="151"/>
                </a:lnTo>
                <a:cubicBezTo>
                  <a:pt x="0" y="68"/>
                  <a:pt x="67" y="0"/>
                  <a:pt x="151" y="0"/>
                </a:cubicBezTo>
                <a:lnTo>
                  <a:pt x="151" y="0"/>
                </a:lnTo>
                <a:cubicBezTo>
                  <a:pt x="234" y="0"/>
                  <a:pt x="302" y="68"/>
                  <a:pt x="302" y="151"/>
                </a:cubicBezTo>
                <a:lnTo>
                  <a:pt x="302" y="151"/>
                </a:lnTo>
                <a:cubicBezTo>
                  <a:pt x="302" y="234"/>
                  <a:pt x="234" y="302"/>
                  <a:pt x="151" y="302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474E4F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36" name="Freeform 100">
            <a:extLst>
              <a:ext uri="{FF2B5EF4-FFF2-40B4-BE49-F238E27FC236}">
                <a16:creationId xmlns:a16="http://schemas.microsoft.com/office/drawing/2014/main" id="{E8F63000-5A77-F349-AA3F-9641A1791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3848" y="3162639"/>
            <a:ext cx="1067759" cy="2086528"/>
          </a:xfrm>
          <a:custGeom>
            <a:avLst/>
            <a:gdLst>
              <a:gd name="T0" fmla="*/ 0 w 2080"/>
              <a:gd name="T1" fmla="*/ 0 h 3360"/>
              <a:gd name="T2" fmla="*/ 2079 w 2080"/>
              <a:gd name="T3" fmla="*/ 0 h 3360"/>
              <a:gd name="T4" fmla="*/ 2079 w 2080"/>
              <a:gd name="T5" fmla="*/ 123 h 3360"/>
              <a:gd name="T6" fmla="*/ 2079 w 2080"/>
              <a:gd name="T7" fmla="*/ 3359 h 3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80" h="3360">
                <a:moveTo>
                  <a:pt x="0" y="0"/>
                </a:moveTo>
                <a:lnTo>
                  <a:pt x="2079" y="0"/>
                </a:lnTo>
                <a:lnTo>
                  <a:pt x="2079" y="123"/>
                </a:lnTo>
                <a:lnTo>
                  <a:pt x="2079" y="3359"/>
                </a:lnTo>
              </a:path>
            </a:pathLst>
          </a:custGeom>
          <a:noFill/>
          <a:ln w="38100" cap="flat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37" name="Freeform 102">
            <a:extLst>
              <a:ext uri="{FF2B5EF4-FFF2-40B4-BE49-F238E27FC236}">
                <a16:creationId xmlns:a16="http://schemas.microsoft.com/office/drawing/2014/main" id="{9DA2CD35-1A35-3E47-B12B-46B5BB0A6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3775" y="3091717"/>
            <a:ext cx="156059" cy="156059"/>
          </a:xfrm>
          <a:custGeom>
            <a:avLst/>
            <a:gdLst>
              <a:gd name="T0" fmla="*/ 151 w 303"/>
              <a:gd name="T1" fmla="*/ 302 h 303"/>
              <a:gd name="T2" fmla="*/ 151 w 303"/>
              <a:gd name="T3" fmla="*/ 302 h 303"/>
              <a:gd name="T4" fmla="*/ 0 w 303"/>
              <a:gd name="T5" fmla="*/ 151 h 303"/>
              <a:gd name="T6" fmla="*/ 0 w 303"/>
              <a:gd name="T7" fmla="*/ 151 h 303"/>
              <a:gd name="T8" fmla="*/ 151 w 303"/>
              <a:gd name="T9" fmla="*/ 0 h 303"/>
              <a:gd name="T10" fmla="*/ 151 w 303"/>
              <a:gd name="T11" fmla="*/ 0 h 303"/>
              <a:gd name="T12" fmla="*/ 302 w 303"/>
              <a:gd name="T13" fmla="*/ 151 h 303"/>
              <a:gd name="T14" fmla="*/ 302 w 303"/>
              <a:gd name="T15" fmla="*/ 151 h 303"/>
              <a:gd name="T16" fmla="*/ 151 w 303"/>
              <a:gd name="T17" fmla="*/ 302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3" h="303">
                <a:moveTo>
                  <a:pt x="151" y="302"/>
                </a:moveTo>
                <a:lnTo>
                  <a:pt x="151" y="302"/>
                </a:lnTo>
                <a:cubicBezTo>
                  <a:pt x="68" y="302"/>
                  <a:pt x="0" y="234"/>
                  <a:pt x="0" y="151"/>
                </a:cubicBezTo>
                <a:lnTo>
                  <a:pt x="0" y="151"/>
                </a:lnTo>
                <a:cubicBezTo>
                  <a:pt x="0" y="68"/>
                  <a:pt x="68" y="0"/>
                  <a:pt x="151" y="0"/>
                </a:cubicBezTo>
                <a:lnTo>
                  <a:pt x="151" y="0"/>
                </a:lnTo>
                <a:cubicBezTo>
                  <a:pt x="234" y="0"/>
                  <a:pt x="302" y="68"/>
                  <a:pt x="302" y="151"/>
                </a:cubicBezTo>
                <a:lnTo>
                  <a:pt x="302" y="151"/>
                </a:lnTo>
                <a:cubicBezTo>
                  <a:pt x="302" y="234"/>
                  <a:pt x="234" y="302"/>
                  <a:pt x="151" y="302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474E4F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38" name="Freeform 104">
            <a:extLst>
              <a:ext uri="{FF2B5EF4-FFF2-40B4-BE49-F238E27FC236}">
                <a16:creationId xmlns:a16="http://schemas.microsoft.com/office/drawing/2014/main" id="{659EEF9F-B30E-6C41-B4CD-5C619ECC6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3597" y="4253346"/>
            <a:ext cx="1155748" cy="1140572"/>
          </a:xfrm>
          <a:custGeom>
            <a:avLst/>
            <a:gdLst>
              <a:gd name="T0" fmla="*/ 0 w 2107"/>
              <a:gd name="T1" fmla="*/ 0 h 2908"/>
              <a:gd name="T2" fmla="*/ 2106 w 2107"/>
              <a:gd name="T3" fmla="*/ 0 h 2908"/>
              <a:gd name="T4" fmla="*/ 2106 w 2107"/>
              <a:gd name="T5" fmla="*/ 2907 h 2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07" h="2908">
                <a:moveTo>
                  <a:pt x="0" y="0"/>
                </a:moveTo>
                <a:lnTo>
                  <a:pt x="2106" y="0"/>
                </a:lnTo>
                <a:lnTo>
                  <a:pt x="2106" y="2907"/>
                </a:lnTo>
              </a:path>
            </a:pathLst>
          </a:custGeom>
          <a:noFill/>
          <a:ln w="38100" cap="flat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39" name="Freeform 106">
            <a:extLst>
              <a:ext uri="{FF2B5EF4-FFF2-40B4-BE49-F238E27FC236}">
                <a16:creationId xmlns:a16="http://schemas.microsoft.com/office/drawing/2014/main" id="{386B831C-6977-184C-BF0E-DF1E65BFD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9445" y="4173693"/>
            <a:ext cx="156059" cy="156061"/>
          </a:xfrm>
          <a:custGeom>
            <a:avLst/>
            <a:gdLst>
              <a:gd name="T0" fmla="*/ 151 w 303"/>
              <a:gd name="T1" fmla="*/ 302 h 303"/>
              <a:gd name="T2" fmla="*/ 151 w 303"/>
              <a:gd name="T3" fmla="*/ 302 h 303"/>
              <a:gd name="T4" fmla="*/ 0 w 303"/>
              <a:gd name="T5" fmla="*/ 151 h 303"/>
              <a:gd name="T6" fmla="*/ 0 w 303"/>
              <a:gd name="T7" fmla="*/ 151 h 303"/>
              <a:gd name="T8" fmla="*/ 151 w 303"/>
              <a:gd name="T9" fmla="*/ 0 h 303"/>
              <a:gd name="T10" fmla="*/ 151 w 303"/>
              <a:gd name="T11" fmla="*/ 0 h 303"/>
              <a:gd name="T12" fmla="*/ 302 w 303"/>
              <a:gd name="T13" fmla="*/ 151 h 303"/>
              <a:gd name="T14" fmla="*/ 302 w 303"/>
              <a:gd name="T15" fmla="*/ 151 h 303"/>
              <a:gd name="T16" fmla="*/ 151 w 303"/>
              <a:gd name="T17" fmla="*/ 302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3" h="303">
                <a:moveTo>
                  <a:pt x="151" y="302"/>
                </a:moveTo>
                <a:lnTo>
                  <a:pt x="151" y="302"/>
                </a:lnTo>
                <a:cubicBezTo>
                  <a:pt x="68" y="302"/>
                  <a:pt x="0" y="235"/>
                  <a:pt x="0" y="151"/>
                </a:cubicBezTo>
                <a:lnTo>
                  <a:pt x="0" y="151"/>
                </a:lnTo>
                <a:cubicBezTo>
                  <a:pt x="0" y="68"/>
                  <a:pt x="68" y="0"/>
                  <a:pt x="151" y="0"/>
                </a:cubicBezTo>
                <a:lnTo>
                  <a:pt x="151" y="0"/>
                </a:lnTo>
                <a:cubicBezTo>
                  <a:pt x="234" y="0"/>
                  <a:pt x="302" y="68"/>
                  <a:pt x="302" y="151"/>
                </a:cubicBezTo>
                <a:lnTo>
                  <a:pt x="302" y="151"/>
                </a:lnTo>
                <a:cubicBezTo>
                  <a:pt x="302" y="235"/>
                  <a:pt x="234" y="302"/>
                  <a:pt x="151" y="302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474E4F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40" name="Freeform 96">
            <a:extLst>
              <a:ext uri="{FF2B5EF4-FFF2-40B4-BE49-F238E27FC236}">
                <a16:creationId xmlns:a16="http://schemas.microsoft.com/office/drawing/2014/main" id="{1BEED39B-F33C-4C4F-84D5-60C379492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3002" y="5364516"/>
            <a:ext cx="115349" cy="58805"/>
          </a:xfrm>
          <a:custGeom>
            <a:avLst/>
            <a:gdLst>
              <a:gd name="T0" fmla="*/ 184 w 225"/>
              <a:gd name="T1" fmla="*/ 20 h 113"/>
              <a:gd name="T2" fmla="*/ 184 w 225"/>
              <a:gd name="T3" fmla="*/ 20 h 113"/>
              <a:gd name="T4" fmla="*/ 184 w 225"/>
              <a:gd name="T5" fmla="*/ 92 h 113"/>
              <a:gd name="T6" fmla="*/ 184 w 225"/>
              <a:gd name="T7" fmla="*/ 92 h 113"/>
              <a:gd name="T8" fmla="*/ 40 w 225"/>
              <a:gd name="T9" fmla="*/ 92 h 113"/>
              <a:gd name="T10" fmla="*/ 40 w 225"/>
              <a:gd name="T11" fmla="*/ 92 h 113"/>
              <a:gd name="T12" fmla="*/ 40 w 225"/>
              <a:gd name="T13" fmla="*/ 20 h 113"/>
              <a:gd name="T14" fmla="*/ 40 w 225"/>
              <a:gd name="T15" fmla="*/ 20 h 113"/>
              <a:gd name="T16" fmla="*/ 184 w 225"/>
              <a:gd name="T17" fmla="*/ 20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5" h="113">
                <a:moveTo>
                  <a:pt x="184" y="20"/>
                </a:moveTo>
                <a:lnTo>
                  <a:pt x="184" y="20"/>
                </a:lnTo>
                <a:cubicBezTo>
                  <a:pt x="224" y="40"/>
                  <a:pt x="224" y="72"/>
                  <a:pt x="184" y="92"/>
                </a:cubicBezTo>
                <a:lnTo>
                  <a:pt x="184" y="92"/>
                </a:lnTo>
                <a:cubicBezTo>
                  <a:pt x="145" y="112"/>
                  <a:pt x="80" y="112"/>
                  <a:pt x="40" y="92"/>
                </a:cubicBezTo>
                <a:lnTo>
                  <a:pt x="40" y="92"/>
                </a:lnTo>
                <a:cubicBezTo>
                  <a:pt x="0" y="72"/>
                  <a:pt x="0" y="40"/>
                  <a:pt x="40" y="20"/>
                </a:cubicBezTo>
                <a:lnTo>
                  <a:pt x="40" y="20"/>
                </a:lnTo>
                <a:cubicBezTo>
                  <a:pt x="80" y="0"/>
                  <a:pt x="145" y="0"/>
                  <a:pt x="184" y="20"/>
                </a:cubicBez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474E4F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41" name="Freeform 96">
            <a:extLst>
              <a:ext uri="{FF2B5EF4-FFF2-40B4-BE49-F238E27FC236}">
                <a16:creationId xmlns:a16="http://schemas.microsoft.com/office/drawing/2014/main" id="{D56FE5FD-8646-F043-91AE-8271411530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2843" y="5226695"/>
            <a:ext cx="115349" cy="58805"/>
          </a:xfrm>
          <a:custGeom>
            <a:avLst/>
            <a:gdLst>
              <a:gd name="T0" fmla="*/ 184 w 225"/>
              <a:gd name="T1" fmla="*/ 20 h 113"/>
              <a:gd name="T2" fmla="*/ 184 w 225"/>
              <a:gd name="T3" fmla="*/ 20 h 113"/>
              <a:gd name="T4" fmla="*/ 184 w 225"/>
              <a:gd name="T5" fmla="*/ 92 h 113"/>
              <a:gd name="T6" fmla="*/ 184 w 225"/>
              <a:gd name="T7" fmla="*/ 92 h 113"/>
              <a:gd name="T8" fmla="*/ 40 w 225"/>
              <a:gd name="T9" fmla="*/ 92 h 113"/>
              <a:gd name="T10" fmla="*/ 40 w 225"/>
              <a:gd name="T11" fmla="*/ 92 h 113"/>
              <a:gd name="T12" fmla="*/ 40 w 225"/>
              <a:gd name="T13" fmla="*/ 20 h 113"/>
              <a:gd name="T14" fmla="*/ 40 w 225"/>
              <a:gd name="T15" fmla="*/ 20 h 113"/>
              <a:gd name="T16" fmla="*/ 184 w 225"/>
              <a:gd name="T17" fmla="*/ 20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5" h="113">
                <a:moveTo>
                  <a:pt x="184" y="20"/>
                </a:moveTo>
                <a:lnTo>
                  <a:pt x="184" y="20"/>
                </a:lnTo>
                <a:cubicBezTo>
                  <a:pt x="224" y="40"/>
                  <a:pt x="224" y="72"/>
                  <a:pt x="184" y="92"/>
                </a:cubicBezTo>
                <a:lnTo>
                  <a:pt x="184" y="92"/>
                </a:lnTo>
                <a:cubicBezTo>
                  <a:pt x="145" y="112"/>
                  <a:pt x="80" y="112"/>
                  <a:pt x="40" y="92"/>
                </a:cubicBezTo>
                <a:lnTo>
                  <a:pt x="40" y="92"/>
                </a:lnTo>
                <a:cubicBezTo>
                  <a:pt x="0" y="72"/>
                  <a:pt x="0" y="40"/>
                  <a:pt x="40" y="20"/>
                </a:cubicBezTo>
                <a:lnTo>
                  <a:pt x="40" y="20"/>
                </a:lnTo>
                <a:cubicBezTo>
                  <a:pt x="80" y="0"/>
                  <a:pt x="145" y="0"/>
                  <a:pt x="184" y="20"/>
                </a:cubicBez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474E4F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2611CCF-F55C-9944-9FE1-C98A657D7C18}"/>
              </a:ext>
            </a:extLst>
          </p:cNvPr>
          <p:cNvSpPr txBox="1"/>
          <p:nvPr/>
        </p:nvSpPr>
        <p:spPr>
          <a:xfrm>
            <a:off x="339972" y="76033"/>
            <a:ext cx="5896166" cy="669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3300" b="1" dirty="0">
                <a:solidFill>
                  <a:schemeClr val="tx2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Conciliaciones Prejudiciales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B8FFCD9-E364-2941-A116-E02DD1C923C1}"/>
              </a:ext>
            </a:extLst>
          </p:cNvPr>
          <p:cNvSpPr txBox="1"/>
          <p:nvPr/>
        </p:nvSpPr>
        <p:spPr>
          <a:xfrm>
            <a:off x="2633136" y="3936558"/>
            <a:ext cx="309701" cy="46166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/>
            <a:r>
              <a:rPr lang="en-US" sz="24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3</a:t>
            </a:r>
            <a:endParaRPr lang="en-US" sz="1600" b="1" dirty="0">
              <a:solidFill>
                <a:schemeClr val="tx2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48" name="Subtitle 2">
            <a:extLst>
              <a:ext uri="{FF2B5EF4-FFF2-40B4-BE49-F238E27FC236}">
                <a16:creationId xmlns:a16="http://schemas.microsoft.com/office/drawing/2014/main" id="{381E6CF6-AD61-8140-B911-9E09C78F3EAF}"/>
              </a:ext>
            </a:extLst>
          </p:cNvPr>
          <p:cNvSpPr txBox="1">
            <a:spLocks/>
          </p:cNvSpPr>
          <p:nvPr/>
        </p:nvSpPr>
        <p:spPr>
          <a:xfrm>
            <a:off x="243840" y="4410923"/>
            <a:ext cx="2698997" cy="854080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50"/>
              </a:lnSpc>
            </a:pPr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Hipotecario, cesantías parciales, coactivo cuotas partes pensionales</a:t>
            </a: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E96EA8B-F9DA-2B4D-99BB-5DFC75ABE7AC}"/>
              </a:ext>
            </a:extLst>
          </p:cNvPr>
          <p:cNvSpPr txBox="1"/>
          <p:nvPr/>
        </p:nvSpPr>
        <p:spPr>
          <a:xfrm>
            <a:off x="6857998" y="689711"/>
            <a:ext cx="1176477" cy="46166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/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Total </a:t>
            </a: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7 </a:t>
            </a:r>
            <a:endParaRPr lang="en-US" sz="2400" dirty="0">
              <a:solidFill>
                <a:schemeClr val="tx2"/>
              </a:solidFill>
              <a:latin typeface="Arial" panose="020B0604020202020204" pitchFamily="34" charset="0"/>
              <a:ea typeface="League Spartan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29E96BA-75C7-104D-88A7-80CBDE929532}"/>
              </a:ext>
            </a:extLst>
          </p:cNvPr>
          <p:cNvSpPr txBox="1"/>
          <p:nvPr/>
        </p:nvSpPr>
        <p:spPr>
          <a:xfrm>
            <a:off x="4327143" y="2946609"/>
            <a:ext cx="312907" cy="369332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/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5" name="Subtitle 2">
            <a:extLst>
              <a:ext uri="{FF2B5EF4-FFF2-40B4-BE49-F238E27FC236}">
                <a16:creationId xmlns:a16="http://schemas.microsoft.com/office/drawing/2014/main" id="{F26B218A-EF69-C14A-9D68-B1C1E7123C0A}"/>
              </a:ext>
            </a:extLst>
          </p:cNvPr>
          <p:cNvSpPr txBox="1">
            <a:spLocks/>
          </p:cNvSpPr>
          <p:nvPr/>
        </p:nvSpPr>
        <p:spPr>
          <a:xfrm>
            <a:off x="1859684" y="2834889"/>
            <a:ext cx="2180837" cy="315471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50"/>
              </a:lnSpc>
            </a:pP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Nivelación salarial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298BD19-0DB8-6349-A030-A32F9D5C0ABD}"/>
              </a:ext>
            </a:extLst>
          </p:cNvPr>
          <p:cNvSpPr txBox="1"/>
          <p:nvPr/>
        </p:nvSpPr>
        <p:spPr>
          <a:xfrm>
            <a:off x="6024356" y="1864326"/>
            <a:ext cx="312907" cy="369332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/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8" name="Subtitle 2">
            <a:extLst>
              <a:ext uri="{FF2B5EF4-FFF2-40B4-BE49-F238E27FC236}">
                <a16:creationId xmlns:a16="http://schemas.microsoft.com/office/drawing/2014/main" id="{E691F493-3F8D-0F45-87AD-AD25993A48A3}"/>
              </a:ext>
            </a:extLst>
          </p:cNvPr>
          <p:cNvSpPr txBox="1">
            <a:spLocks/>
          </p:cNvSpPr>
          <p:nvPr/>
        </p:nvSpPr>
        <p:spPr>
          <a:xfrm>
            <a:off x="3737541" y="1757625"/>
            <a:ext cx="2180837" cy="854080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50"/>
              </a:lnSpc>
            </a:pP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Reliq. Pensión jubilación, pension sobreviviente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644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670BF4E2-79F7-C242-ACDB-277EFBB54FCD}"/>
              </a:ext>
            </a:extLst>
          </p:cNvPr>
          <p:cNvSpPr txBox="1"/>
          <p:nvPr/>
        </p:nvSpPr>
        <p:spPr>
          <a:xfrm>
            <a:off x="5633115" y="5205809"/>
            <a:ext cx="939681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5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04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C05400C0-D813-1242-AF5D-2D5ED7613F5C}"/>
              </a:ext>
            </a:extLst>
          </p:cNvPr>
          <p:cNvSpPr txBox="1">
            <a:spLocks/>
          </p:cNvSpPr>
          <p:nvPr/>
        </p:nvSpPr>
        <p:spPr>
          <a:xfrm>
            <a:off x="7004723" y="1643727"/>
            <a:ext cx="2398413" cy="1123384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50"/>
              </a:lnSpc>
            </a:pPr>
            <a:r>
              <a:rPr lang="es-MX" sz="1800" b="1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1. Formular y ejecutar políticas de prevención del daño antijurídico.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Subtitle 2">
            <a:extLst>
              <a:ext uri="{FF2B5EF4-FFF2-40B4-BE49-F238E27FC236}">
                <a16:creationId xmlns:a16="http://schemas.microsoft.com/office/drawing/2014/main" id="{F6A34752-AAD8-BF4A-B46D-38596F018C42}"/>
              </a:ext>
            </a:extLst>
          </p:cNvPr>
          <p:cNvSpPr txBox="1">
            <a:spLocks/>
          </p:cNvSpPr>
          <p:nvPr/>
        </p:nvSpPr>
        <p:spPr>
          <a:xfrm>
            <a:off x="7004722" y="4322482"/>
            <a:ext cx="2398413" cy="584775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50"/>
              </a:lnSpc>
            </a:pPr>
            <a:r>
              <a:rPr lang="es-MX" sz="1800" b="1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Estudiar y evaluar los procesos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Subtitle 2">
            <a:extLst>
              <a:ext uri="{FF2B5EF4-FFF2-40B4-BE49-F238E27FC236}">
                <a16:creationId xmlns:a16="http://schemas.microsoft.com/office/drawing/2014/main" id="{4817B6D8-5895-874B-8ECF-E075A841EC01}"/>
              </a:ext>
            </a:extLst>
          </p:cNvPr>
          <p:cNvSpPr txBox="1">
            <a:spLocks/>
          </p:cNvSpPr>
          <p:nvPr/>
        </p:nvSpPr>
        <p:spPr>
          <a:xfrm>
            <a:off x="2713823" y="5376447"/>
            <a:ext cx="2398413" cy="1123384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50"/>
              </a:lnSpc>
            </a:pPr>
            <a:r>
              <a:rPr lang="es-MX" sz="1800" b="1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Fijar directrices para la aplicación </a:t>
            </a:r>
            <a:r>
              <a:rPr lang="es-MX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institucional </a:t>
            </a:r>
            <a:r>
              <a:rPr lang="es-MX" sz="1800" b="1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de MASC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2" name="Subtitle 2">
            <a:extLst>
              <a:ext uri="{FF2B5EF4-FFF2-40B4-BE49-F238E27FC236}">
                <a16:creationId xmlns:a16="http://schemas.microsoft.com/office/drawing/2014/main" id="{78427446-B382-A643-B2ED-9718416A70A9}"/>
              </a:ext>
            </a:extLst>
          </p:cNvPr>
          <p:cNvSpPr txBox="1">
            <a:spLocks/>
          </p:cNvSpPr>
          <p:nvPr/>
        </p:nvSpPr>
        <p:spPr>
          <a:xfrm>
            <a:off x="2592660" y="2886217"/>
            <a:ext cx="2530534" cy="1123384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2050"/>
              </a:lnSpc>
            </a:pPr>
            <a:r>
              <a:rPr lang="es-MX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Diseñar </a:t>
            </a:r>
            <a:r>
              <a:rPr lang="es-MX" sz="1800" b="1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políticas </a:t>
            </a:r>
            <a:r>
              <a:rPr lang="es-MX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que </a:t>
            </a:r>
            <a:r>
              <a:rPr lang="es-MX" sz="1800" b="1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orientarán la defensa </a:t>
            </a:r>
            <a:r>
              <a:rPr lang="es-MX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de </a:t>
            </a:r>
            <a:r>
              <a:rPr lang="es-MX" sz="18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interses</a:t>
            </a:r>
            <a:r>
              <a:rPr lang="es-MX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de FONCEP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4722" y="1956295"/>
            <a:ext cx="3535986" cy="342015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97482443-2706-02CB-977B-121314052078}"/>
              </a:ext>
            </a:extLst>
          </p:cNvPr>
          <p:cNvSpPr txBox="1"/>
          <p:nvPr/>
        </p:nvSpPr>
        <p:spPr>
          <a:xfrm>
            <a:off x="6071314" y="2849009"/>
            <a:ext cx="419920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8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Aportes pensión, pensión sobreviviente, pensión jubilación, obligación hipotecaria,</a:t>
            </a:r>
            <a:endParaRPr lang="es-CO" sz="2800" b="1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Total: </a:t>
            </a:r>
            <a:r>
              <a:rPr lang="es-CO" sz="4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s-CO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41" y="1373620"/>
            <a:ext cx="3535986" cy="484674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0005" y="613748"/>
            <a:ext cx="5602710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861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53C9C7-140B-5B4D-82F3-707578F5199F}"/>
              </a:ext>
            </a:extLst>
          </p:cNvPr>
          <p:cNvSpPr txBox="1"/>
          <p:nvPr/>
        </p:nvSpPr>
        <p:spPr>
          <a:xfrm>
            <a:off x="762000" y="241210"/>
            <a:ext cx="4956806" cy="669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3300" b="1" dirty="0">
                <a:solidFill>
                  <a:schemeClr val="tx2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Acciones de Repetición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6538B9-54E4-194D-B654-DC0F479ED1A0}"/>
              </a:ext>
            </a:extLst>
          </p:cNvPr>
          <p:cNvSpPr/>
          <p:nvPr/>
        </p:nvSpPr>
        <p:spPr>
          <a:xfrm>
            <a:off x="762000" y="1434495"/>
            <a:ext cx="5080318" cy="9215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37722299-9430-F940-8A87-7DD63760C5F2}"/>
              </a:ext>
            </a:extLst>
          </p:cNvPr>
          <p:cNvSpPr/>
          <p:nvPr/>
        </p:nvSpPr>
        <p:spPr>
          <a:xfrm>
            <a:off x="762000" y="1434495"/>
            <a:ext cx="1418803" cy="921522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93DE6E-4D75-F048-8A51-4590B62BC39A}"/>
              </a:ext>
            </a:extLst>
          </p:cNvPr>
          <p:cNvSpPr/>
          <p:nvPr/>
        </p:nvSpPr>
        <p:spPr>
          <a:xfrm>
            <a:off x="6371549" y="1456853"/>
            <a:ext cx="5080318" cy="9215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9" name="Pentagon 8">
            <a:extLst>
              <a:ext uri="{FF2B5EF4-FFF2-40B4-BE49-F238E27FC236}">
                <a16:creationId xmlns:a16="http://schemas.microsoft.com/office/drawing/2014/main" id="{64121023-38E1-284F-ACB4-F426DF724DBB}"/>
              </a:ext>
            </a:extLst>
          </p:cNvPr>
          <p:cNvSpPr/>
          <p:nvPr/>
        </p:nvSpPr>
        <p:spPr>
          <a:xfrm>
            <a:off x="6349683" y="1434495"/>
            <a:ext cx="1418803" cy="921522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314B6C-49D1-A34C-9E1E-BA27AF164CE4}"/>
              </a:ext>
            </a:extLst>
          </p:cNvPr>
          <p:cNvSpPr/>
          <p:nvPr/>
        </p:nvSpPr>
        <p:spPr>
          <a:xfrm>
            <a:off x="1291231" y="2378375"/>
            <a:ext cx="5080318" cy="9215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2" name="Pentagon 11">
            <a:extLst>
              <a:ext uri="{FF2B5EF4-FFF2-40B4-BE49-F238E27FC236}">
                <a16:creationId xmlns:a16="http://schemas.microsoft.com/office/drawing/2014/main" id="{74E70BCC-C6A9-4645-9CA3-8A062A8295D1}"/>
              </a:ext>
            </a:extLst>
          </p:cNvPr>
          <p:cNvSpPr/>
          <p:nvPr/>
        </p:nvSpPr>
        <p:spPr>
          <a:xfrm>
            <a:off x="762000" y="2464741"/>
            <a:ext cx="1418803" cy="921522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24BA2EF-5424-7442-A9F4-77EAFF314EDF}"/>
              </a:ext>
            </a:extLst>
          </p:cNvPr>
          <p:cNvSpPr/>
          <p:nvPr/>
        </p:nvSpPr>
        <p:spPr>
          <a:xfrm>
            <a:off x="6349682" y="2464741"/>
            <a:ext cx="5080318" cy="9215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5" name="Pentagon 14">
            <a:extLst>
              <a:ext uri="{FF2B5EF4-FFF2-40B4-BE49-F238E27FC236}">
                <a16:creationId xmlns:a16="http://schemas.microsoft.com/office/drawing/2014/main" id="{A3D287C1-58E6-EE43-A3EA-AD84A9368683}"/>
              </a:ext>
            </a:extLst>
          </p:cNvPr>
          <p:cNvSpPr/>
          <p:nvPr/>
        </p:nvSpPr>
        <p:spPr>
          <a:xfrm>
            <a:off x="6349683" y="2464741"/>
            <a:ext cx="1418803" cy="921522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DE7DFDB-EEAC-0546-937E-851D9D6216FE}"/>
              </a:ext>
            </a:extLst>
          </p:cNvPr>
          <p:cNvSpPr/>
          <p:nvPr/>
        </p:nvSpPr>
        <p:spPr>
          <a:xfrm>
            <a:off x="762000" y="3494986"/>
            <a:ext cx="5080318" cy="9215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8" name="Pentagon 17">
            <a:extLst>
              <a:ext uri="{FF2B5EF4-FFF2-40B4-BE49-F238E27FC236}">
                <a16:creationId xmlns:a16="http://schemas.microsoft.com/office/drawing/2014/main" id="{014F1D8B-A5A3-D64B-B387-7EAF0D090E94}"/>
              </a:ext>
            </a:extLst>
          </p:cNvPr>
          <p:cNvSpPr/>
          <p:nvPr/>
        </p:nvSpPr>
        <p:spPr>
          <a:xfrm>
            <a:off x="762000" y="3494986"/>
            <a:ext cx="1418803" cy="921522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3E82230-F5D3-684A-8A34-C6DEF475E366}"/>
              </a:ext>
            </a:extLst>
          </p:cNvPr>
          <p:cNvSpPr/>
          <p:nvPr/>
        </p:nvSpPr>
        <p:spPr>
          <a:xfrm>
            <a:off x="6349682" y="3494986"/>
            <a:ext cx="5080318" cy="9215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1" name="Pentagon 20">
            <a:extLst>
              <a:ext uri="{FF2B5EF4-FFF2-40B4-BE49-F238E27FC236}">
                <a16:creationId xmlns:a16="http://schemas.microsoft.com/office/drawing/2014/main" id="{D6B91012-930B-D049-AE2C-B41D214A4094}"/>
              </a:ext>
            </a:extLst>
          </p:cNvPr>
          <p:cNvSpPr/>
          <p:nvPr/>
        </p:nvSpPr>
        <p:spPr>
          <a:xfrm>
            <a:off x="6349683" y="3494986"/>
            <a:ext cx="1418803" cy="921522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6D53B3E-6F58-E64F-8062-1FF33D5B9DE4}"/>
              </a:ext>
            </a:extLst>
          </p:cNvPr>
          <p:cNvSpPr/>
          <p:nvPr/>
        </p:nvSpPr>
        <p:spPr>
          <a:xfrm>
            <a:off x="762000" y="4525232"/>
            <a:ext cx="5080318" cy="9215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4" name="Pentagon 23">
            <a:extLst>
              <a:ext uri="{FF2B5EF4-FFF2-40B4-BE49-F238E27FC236}">
                <a16:creationId xmlns:a16="http://schemas.microsoft.com/office/drawing/2014/main" id="{25FFC243-DC1C-2E45-80FC-EBC4AC7EC70A}"/>
              </a:ext>
            </a:extLst>
          </p:cNvPr>
          <p:cNvSpPr/>
          <p:nvPr/>
        </p:nvSpPr>
        <p:spPr>
          <a:xfrm>
            <a:off x="762000" y="4525232"/>
            <a:ext cx="1418803" cy="921522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BC0B2B9-8EB0-C941-9AAB-4B22C3B070A1}"/>
              </a:ext>
            </a:extLst>
          </p:cNvPr>
          <p:cNvSpPr/>
          <p:nvPr/>
        </p:nvSpPr>
        <p:spPr>
          <a:xfrm>
            <a:off x="6371549" y="4525232"/>
            <a:ext cx="5080318" cy="9215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7" name="Pentagon 26">
            <a:extLst>
              <a:ext uri="{FF2B5EF4-FFF2-40B4-BE49-F238E27FC236}">
                <a16:creationId xmlns:a16="http://schemas.microsoft.com/office/drawing/2014/main" id="{DD757304-CACA-E94F-8C67-7A2B26E4CE24}"/>
              </a:ext>
            </a:extLst>
          </p:cNvPr>
          <p:cNvSpPr/>
          <p:nvPr/>
        </p:nvSpPr>
        <p:spPr>
          <a:xfrm>
            <a:off x="6349683" y="4525232"/>
            <a:ext cx="1418803" cy="921522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133BF8F-DC9C-E749-BA54-440B98325604}"/>
              </a:ext>
            </a:extLst>
          </p:cNvPr>
          <p:cNvSpPr/>
          <p:nvPr/>
        </p:nvSpPr>
        <p:spPr>
          <a:xfrm>
            <a:off x="762000" y="5472721"/>
            <a:ext cx="5080318" cy="9215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0" name="Pentagon 29">
            <a:extLst>
              <a:ext uri="{FF2B5EF4-FFF2-40B4-BE49-F238E27FC236}">
                <a16:creationId xmlns:a16="http://schemas.microsoft.com/office/drawing/2014/main" id="{DA879A2E-E56C-F847-9A0D-573592F2D84E}"/>
              </a:ext>
            </a:extLst>
          </p:cNvPr>
          <p:cNvSpPr/>
          <p:nvPr/>
        </p:nvSpPr>
        <p:spPr>
          <a:xfrm>
            <a:off x="762000" y="5555478"/>
            <a:ext cx="1418803" cy="921522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4942AF7-F4CA-EA4A-AE39-47832744E9A1}"/>
              </a:ext>
            </a:extLst>
          </p:cNvPr>
          <p:cNvSpPr/>
          <p:nvPr/>
        </p:nvSpPr>
        <p:spPr>
          <a:xfrm>
            <a:off x="6349682" y="5577836"/>
            <a:ext cx="5080318" cy="9215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3" name="Pentagon 32">
            <a:extLst>
              <a:ext uri="{FF2B5EF4-FFF2-40B4-BE49-F238E27FC236}">
                <a16:creationId xmlns:a16="http://schemas.microsoft.com/office/drawing/2014/main" id="{F7A1EEB1-142C-514E-A91A-1935496DD883}"/>
              </a:ext>
            </a:extLst>
          </p:cNvPr>
          <p:cNvSpPr/>
          <p:nvPr/>
        </p:nvSpPr>
        <p:spPr>
          <a:xfrm>
            <a:off x="6349683" y="5555478"/>
            <a:ext cx="1418803" cy="921522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0A6E800-D880-1B40-9AB5-0A9D360BD49C}"/>
              </a:ext>
            </a:extLst>
          </p:cNvPr>
          <p:cNvSpPr txBox="1"/>
          <p:nvPr/>
        </p:nvSpPr>
        <p:spPr>
          <a:xfrm>
            <a:off x="1067873" y="1595174"/>
            <a:ext cx="527709" cy="60016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300" b="1" dirty="0" smtClean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13</a:t>
            </a:r>
            <a:endParaRPr lang="en-US" sz="3300" b="1" dirty="0">
              <a:solidFill>
                <a:schemeClr val="bg1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9E3EDD6-A878-6C4B-A35E-8C5B00F04382}"/>
              </a:ext>
            </a:extLst>
          </p:cNvPr>
          <p:cNvSpPr txBox="1"/>
          <p:nvPr/>
        </p:nvSpPr>
        <p:spPr>
          <a:xfrm>
            <a:off x="1172069" y="2638403"/>
            <a:ext cx="420308" cy="60016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300" b="1" dirty="0">
                <a:solidFill>
                  <a:schemeClr val="bg1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A2D4AB3-1067-D549-BB0D-074C2EF2603D}"/>
              </a:ext>
            </a:extLst>
          </p:cNvPr>
          <p:cNvSpPr txBox="1"/>
          <p:nvPr/>
        </p:nvSpPr>
        <p:spPr>
          <a:xfrm>
            <a:off x="1121574" y="3655665"/>
            <a:ext cx="420308" cy="60016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300" b="1" dirty="0">
                <a:solidFill>
                  <a:schemeClr val="bg1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E9F9DE7-D622-0D46-9D64-362F045DE17F}"/>
              </a:ext>
            </a:extLst>
          </p:cNvPr>
          <p:cNvSpPr txBox="1"/>
          <p:nvPr/>
        </p:nvSpPr>
        <p:spPr>
          <a:xfrm>
            <a:off x="1121573" y="4685911"/>
            <a:ext cx="420308" cy="60016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300" b="1" dirty="0" smtClean="0">
                <a:solidFill>
                  <a:schemeClr val="bg1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7</a:t>
            </a:r>
            <a:endParaRPr lang="en-US" sz="3300" b="1" dirty="0">
              <a:solidFill>
                <a:schemeClr val="bg1"/>
              </a:solidFill>
              <a:latin typeface="Arial" panose="020B0604020202020204" pitchFamily="34" charset="0"/>
              <a:ea typeface="League Spartan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90BDB6C-DA62-734E-B415-A88BA29747F7}"/>
              </a:ext>
            </a:extLst>
          </p:cNvPr>
          <p:cNvSpPr txBox="1"/>
          <p:nvPr/>
        </p:nvSpPr>
        <p:spPr>
          <a:xfrm>
            <a:off x="1153634" y="5716157"/>
            <a:ext cx="356188" cy="60016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300" b="1" dirty="0" smtClean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2</a:t>
            </a:r>
            <a:endParaRPr lang="en-US" sz="3300" b="1" dirty="0">
              <a:solidFill>
                <a:schemeClr val="bg1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5BA61C7-CDD4-FC44-ABB9-71846B0554C7}"/>
              </a:ext>
            </a:extLst>
          </p:cNvPr>
          <p:cNvSpPr txBox="1"/>
          <p:nvPr/>
        </p:nvSpPr>
        <p:spPr>
          <a:xfrm>
            <a:off x="6742904" y="1704337"/>
            <a:ext cx="356188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0508B8B-C6AF-D149-84BC-AA05D841416F}"/>
              </a:ext>
            </a:extLst>
          </p:cNvPr>
          <p:cNvSpPr txBox="1"/>
          <p:nvPr/>
        </p:nvSpPr>
        <p:spPr>
          <a:xfrm>
            <a:off x="6742903" y="2625420"/>
            <a:ext cx="356188" cy="60016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3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4C64839-9512-8241-B159-2A97C5EA9412}"/>
              </a:ext>
            </a:extLst>
          </p:cNvPr>
          <p:cNvSpPr txBox="1"/>
          <p:nvPr/>
        </p:nvSpPr>
        <p:spPr>
          <a:xfrm>
            <a:off x="6742904" y="3655665"/>
            <a:ext cx="356188" cy="60016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3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C456621-C0A7-0441-BD41-310E59389BF1}"/>
              </a:ext>
            </a:extLst>
          </p:cNvPr>
          <p:cNvSpPr txBox="1"/>
          <p:nvPr/>
        </p:nvSpPr>
        <p:spPr>
          <a:xfrm>
            <a:off x="6742902" y="4685911"/>
            <a:ext cx="356187" cy="60016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300" b="1" dirty="0" smtClean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1</a:t>
            </a:r>
            <a:endParaRPr lang="en-US" sz="3300" b="1" dirty="0">
              <a:solidFill>
                <a:schemeClr val="bg1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1D7D4EA-22B2-E145-AF95-8EDBDA68AA92}"/>
              </a:ext>
            </a:extLst>
          </p:cNvPr>
          <p:cNvSpPr txBox="1"/>
          <p:nvPr/>
        </p:nvSpPr>
        <p:spPr>
          <a:xfrm>
            <a:off x="6742903" y="5716157"/>
            <a:ext cx="356187" cy="60016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300" b="1" dirty="0" smtClean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1</a:t>
            </a:r>
            <a:endParaRPr lang="en-US" sz="3300" b="1" dirty="0">
              <a:solidFill>
                <a:schemeClr val="bg1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45" name="Subtitle 2">
            <a:extLst>
              <a:ext uri="{FF2B5EF4-FFF2-40B4-BE49-F238E27FC236}">
                <a16:creationId xmlns:a16="http://schemas.microsoft.com/office/drawing/2014/main" id="{C5C8FD93-A744-654D-A0E8-4B509C5380FF}"/>
              </a:ext>
            </a:extLst>
          </p:cNvPr>
          <p:cNvSpPr txBox="1">
            <a:spLocks/>
          </p:cNvSpPr>
          <p:nvPr/>
        </p:nvSpPr>
        <p:spPr>
          <a:xfrm>
            <a:off x="2387273" y="1702085"/>
            <a:ext cx="3211540" cy="315471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50"/>
              </a:lnSpc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Mesada 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14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Subtitle 2">
            <a:extLst>
              <a:ext uri="{FF2B5EF4-FFF2-40B4-BE49-F238E27FC236}">
                <a16:creationId xmlns:a16="http://schemas.microsoft.com/office/drawing/2014/main" id="{844ED575-1D88-1D4F-81BC-E1CAA496984B}"/>
              </a:ext>
            </a:extLst>
          </p:cNvPr>
          <p:cNvSpPr txBox="1">
            <a:spLocks/>
          </p:cNvSpPr>
          <p:nvPr/>
        </p:nvSpPr>
        <p:spPr>
          <a:xfrm>
            <a:off x="2405790" y="2740951"/>
            <a:ext cx="3211540" cy="315471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50"/>
              </a:lnSpc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Indexación 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Subtitle 2">
            <a:extLst>
              <a:ext uri="{FF2B5EF4-FFF2-40B4-BE49-F238E27FC236}">
                <a16:creationId xmlns:a16="http://schemas.microsoft.com/office/drawing/2014/main" id="{A03FF609-07E3-0A46-8077-1B8F59B9DE0A}"/>
              </a:ext>
            </a:extLst>
          </p:cNvPr>
          <p:cNvSpPr txBox="1">
            <a:spLocks/>
          </p:cNvSpPr>
          <p:nvPr/>
        </p:nvSpPr>
        <p:spPr>
          <a:xfrm>
            <a:off x="2405790" y="3810995"/>
            <a:ext cx="3211540" cy="315471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50"/>
              </a:lnSpc>
            </a:pP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Indexación  - Mesada 14  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Subtitle 2">
            <a:extLst>
              <a:ext uri="{FF2B5EF4-FFF2-40B4-BE49-F238E27FC236}">
                <a16:creationId xmlns:a16="http://schemas.microsoft.com/office/drawing/2014/main" id="{355A05D7-C504-C14C-A220-B6C5F85AE264}"/>
              </a:ext>
            </a:extLst>
          </p:cNvPr>
          <p:cNvSpPr txBox="1">
            <a:spLocks/>
          </p:cNvSpPr>
          <p:nvPr/>
        </p:nvSpPr>
        <p:spPr>
          <a:xfrm>
            <a:off x="2380877" y="4841241"/>
            <a:ext cx="3211540" cy="315471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50"/>
              </a:lnSpc>
            </a:pP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Pensión Sanción 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Subtitle 2">
            <a:extLst>
              <a:ext uri="{FF2B5EF4-FFF2-40B4-BE49-F238E27FC236}">
                <a16:creationId xmlns:a16="http://schemas.microsoft.com/office/drawing/2014/main" id="{5E1AE50C-8441-DF46-A253-18E04E0E1D04}"/>
              </a:ext>
            </a:extLst>
          </p:cNvPr>
          <p:cNvSpPr txBox="1">
            <a:spLocks/>
          </p:cNvSpPr>
          <p:nvPr/>
        </p:nvSpPr>
        <p:spPr>
          <a:xfrm>
            <a:off x="2380877" y="5897402"/>
            <a:ext cx="3211540" cy="315471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50"/>
              </a:lnSpc>
            </a:pP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Pensión Sobreviviente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Subtitle 2">
            <a:extLst>
              <a:ext uri="{FF2B5EF4-FFF2-40B4-BE49-F238E27FC236}">
                <a16:creationId xmlns:a16="http://schemas.microsoft.com/office/drawing/2014/main" id="{125C0E0E-2FA6-8348-AA70-80F3ED923344}"/>
              </a:ext>
            </a:extLst>
          </p:cNvPr>
          <p:cNvSpPr txBox="1">
            <a:spLocks/>
          </p:cNvSpPr>
          <p:nvPr/>
        </p:nvSpPr>
        <p:spPr>
          <a:xfrm>
            <a:off x="7993473" y="1750504"/>
            <a:ext cx="3211540" cy="315471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50"/>
              </a:lnSpc>
            </a:pP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Sustitución Pensional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Subtitle 2">
            <a:extLst>
              <a:ext uri="{FF2B5EF4-FFF2-40B4-BE49-F238E27FC236}">
                <a16:creationId xmlns:a16="http://schemas.microsoft.com/office/drawing/2014/main" id="{1147BE0C-7F41-6046-8814-8A20AC75C791}"/>
              </a:ext>
            </a:extLst>
          </p:cNvPr>
          <p:cNvSpPr txBox="1">
            <a:spLocks/>
          </p:cNvSpPr>
          <p:nvPr/>
        </p:nvSpPr>
        <p:spPr>
          <a:xfrm>
            <a:off x="7980637" y="2780750"/>
            <a:ext cx="3211540" cy="315471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50"/>
              </a:lnSpc>
            </a:pP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Ejecutivos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Subtitle 2">
            <a:extLst>
              <a:ext uri="{FF2B5EF4-FFF2-40B4-BE49-F238E27FC236}">
                <a16:creationId xmlns:a16="http://schemas.microsoft.com/office/drawing/2014/main" id="{928F7939-3624-8B4D-BC7B-0CA9697CCCCF}"/>
              </a:ext>
            </a:extLst>
          </p:cNvPr>
          <p:cNvSpPr txBox="1">
            <a:spLocks/>
          </p:cNvSpPr>
          <p:nvPr/>
        </p:nvSpPr>
        <p:spPr>
          <a:xfrm>
            <a:off x="7993473" y="3848848"/>
            <a:ext cx="3211540" cy="315471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50"/>
              </a:lnSpc>
            </a:pP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Compatibilidad Pensional 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Subtitle 2">
            <a:extLst>
              <a:ext uri="{FF2B5EF4-FFF2-40B4-BE49-F238E27FC236}">
                <a16:creationId xmlns:a16="http://schemas.microsoft.com/office/drawing/2014/main" id="{7015EAFC-3E41-E045-BC05-F2FD0E3797CB}"/>
              </a:ext>
            </a:extLst>
          </p:cNvPr>
          <p:cNvSpPr txBox="1">
            <a:spLocks/>
          </p:cNvSpPr>
          <p:nvPr/>
        </p:nvSpPr>
        <p:spPr>
          <a:xfrm>
            <a:off x="7993473" y="4866936"/>
            <a:ext cx="3211540" cy="584775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50"/>
              </a:lnSpc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Pensión 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Restringida de Jubilación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510CC36A-6DED-E04D-88EA-D22275BCA093}"/>
              </a:ext>
            </a:extLst>
          </p:cNvPr>
          <p:cNvSpPr txBox="1">
            <a:spLocks/>
          </p:cNvSpPr>
          <p:nvPr/>
        </p:nvSpPr>
        <p:spPr>
          <a:xfrm>
            <a:off x="7993473" y="5897402"/>
            <a:ext cx="3211540" cy="315471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50"/>
              </a:lnSpc>
            </a:pP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Ley 6a de 1992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175242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Artículo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1912</TotalTime>
  <Words>901</Words>
  <Application>Microsoft Office PowerPoint</Application>
  <PresentationFormat>Panorámica</PresentationFormat>
  <Paragraphs>137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8" baseType="lpstr">
      <vt:lpstr>Arial</vt:lpstr>
      <vt:lpstr>Calibri</vt:lpstr>
      <vt:lpstr>Gill Sans</vt:lpstr>
      <vt:lpstr>Gotham Rounded</vt:lpstr>
      <vt:lpstr>Gotham Rounded Light</vt:lpstr>
      <vt:lpstr>Gotham Rounded Medium</vt:lpstr>
      <vt:lpstr>League Spartan</vt:lpstr>
      <vt:lpstr>Open Sans Light</vt:lpstr>
      <vt:lpstr>Open Sans Semibold</vt:lpstr>
      <vt:lpstr>Poppins SemiBold</vt:lpstr>
      <vt:lpstr>Times New Roman</vt:lpstr>
      <vt:lpstr>Wingdings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Carlos Becerra Ruiz</dc:creator>
  <cp:lastModifiedBy>Helia Elizabeth Valbuena Sanchez</cp:lastModifiedBy>
  <cp:revision>49</cp:revision>
  <dcterms:created xsi:type="dcterms:W3CDTF">2023-06-01T20:35:03Z</dcterms:created>
  <dcterms:modified xsi:type="dcterms:W3CDTF">2024-01-26T19:21:44Z</dcterms:modified>
</cp:coreProperties>
</file>