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97" r:id="rId5"/>
  </p:sldMasterIdLst>
  <p:notesMasterIdLst>
    <p:notesMasterId r:id="rId21"/>
  </p:notesMasterIdLst>
  <p:handoutMasterIdLst>
    <p:handoutMasterId r:id="rId22"/>
  </p:handoutMasterIdLst>
  <p:sldIdLst>
    <p:sldId id="5487" r:id="rId6"/>
    <p:sldId id="5473" r:id="rId7"/>
    <p:sldId id="5475" r:id="rId8"/>
    <p:sldId id="5474" r:id="rId9"/>
    <p:sldId id="5477" r:id="rId10"/>
    <p:sldId id="5476" r:id="rId11"/>
    <p:sldId id="5479" r:id="rId12"/>
    <p:sldId id="5483" r:id="rId13"/>
    <p:sldId id="5482" r:id="rId14"/>
    <p:sldId id="5484" r:id="rId15"/>
    <p:sldId id="5481" r:id="rId16"/>
    <p:sldId id="5480" r:id="rId17"/>
    <p:sldId id="5485" r:id="rId18"/>
    <p:sldId id="5486" r:id="rId19"/>
    <p:sldId id="5231" r:id="rId20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E5B4E74-AEBB-47AF-8982-240D30E278CA}">
          <p14:sldIdLst>
            <p14:sldId id="5487"/>
            <p14:sldId id="5473"/>
            <p14:sldId id="5475"/>
            <p14:sldId id="5474"/>
            <p14:sldId id="5477"/>
            <p14:sldId id="5476"/>
            <p14:sldId id="5479"/>
            <p14:sldId id="5483"/>
            <p14:sldId id="5482"/>
            <p14:sldId id="5484"/>
            <p14:sldId id="5481"/>
            <p14:sldId id="5480"/>
            <p14:sldId id="5485"/>
            <p14:sldId id="5486"/>
            <p14:sldId id="52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FF76D-0252-610D-CF85-B66FEE1B4584}" name="Yubeidy Vera" initials="YV" userId="9f6acc939a6dd1f6" providerId="Windows Live"/>
  <p188:author id="{03F45982-EE69-C3F6-1C96-3CE2BD94ED45}" name="MARÍA CRISTINA OTÁLORA MANCIPE" initials="MO" userId="3bb60460078adcbd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estamo Equipos" initials="PE" lastIdx="2" clrIdx="0"/>
  <p:cmAuthor id="2" name="Yubeidy" initials="Y" lastIdx="7" clrIdx="1">
    <p:extLst>
      <p:ext uri="{19B8F6BF-5375-455C-9EA6-DF929625EA0E}">
        <p15:presenceInfo xmlns:p15="http://schemas.microsoft.com/office/powerpoint/2012/main" userId="9f6acc939a6dd1f6" providerId="Windows Live"/>
      </p:ext>
    </p:extLst>
  </p:cmAuthor>
  <p:cmAuthor id="3" name="MARÍA CRISTINA OTÁLORA MANCIPE" initials="MO" lastIdx="25" clrIdx="2">
    <p:extLst>
      <p:ext uri="{19B8F6BF-5375-455C-9EA6-DF929625EA0E}">
        <p15:presenceInfo xmlns:p15="http://schemas.microsoft.com/office/powerpoint/2012/main" userId="3bb60460078adcb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2626"/>
    <a:srgbClr val="FF9900"/>
    <a:srgbClr val="CD9B65"/>
    <a:srgbClr val="CDCAA2"/>
    <a:srgbClr val="8ECCCD"/>
    <a:srgbClr val="CDC078"/>
    <a:srgbClr val="B75454"/>
    <a:srgbClr val="A50021"/>
    <a:srgbClr val="CC3300"/>
    <a:srgbClr val="CE8B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0C8B1E-3D26-6C54-F8B7-10E5D3E1EA64}" v="20" dt="2026-07-27T16:15:27.178"/>
    <p1510:client id="{20778716-F2B3-55E1-95BE-C830A01B4688}" v="47" dt="2026-07-28T13:45:10.301"/>
    <p1510:client id="{3E4EBF49-00E2-B869-D9E8-27971E27E263}" v="197" dt="2026-07-27T22:46:36.170"/>
    <p1510:client id="{B591804B-3633-9EFA-A6D0-D7C1126F9328}" v="3" dt="2026-07-28T13:16:26.4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68CDC5-4D1D-DB4A-A04B-C884113C07E7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32B22-B461-1A43-970B-C2AF249427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4356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14864-325A-CA43-B9D9-C6359AE97F18}" type="datetimeFigureOut">
              <a:rPr lang="es-ES" smtClean="0"/>
              <a:t>28/07/2026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64CE39-9D5F-8644-8DC7-56A4DC4B2D5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5317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24870-FC40-2356-3957-FCA4E97BC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ADCCC22-51A0-01E7-49A3-6FCF532994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O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95D4476-E9AC-5C11-DF15-8C5E7C2986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A92C4A0-D882-5CFC-C790-BFB0AEA16F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4CE39-9D5F-8644-8DC7-56A4DC4B2D50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9104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DBF2D33-C9EF-ED45-72B6-C0328CDFDD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221689" cy="6858000"/>
          </a:xfrm>
          <a:prstGeom prst="rect">
            <a:avLst/>
          </a:prstGeom>
        </p:spPr>
      </p:pic>
      <p:sp>
        <p:nvSpPr>
          <p:cNvPr id="4" name="Título 1"/>
          <p:cNvSpPr>
            <a:spLocks noGrp="1"/>
          </p:cNvSpPr>
          <p:nvPr>
            <p:ph type="ctrTitle" hasCustomPrompt="1"/>
          </p:nvPr>
        </p:nvSpPr>
        <p:spPr>
          <a:xfrm>
            <a:off x="304337" y="2578432"/>
            <a:ext cx="6347800" cy="651720"/>
          </a:xfrm>
          <a:ln>
            <a:noFill/>
          </a:ln>
        </p:spPr>
        <p:txBody>
          <a:bodyPr>
            <a:normAutofit/>
          </a:bodyPr>
          <a:lstStyle>
            <a:lvl1pPr algn="l">
              <a:defRPr sz="3201" b="1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_tradnl"/>
              <a:t>Título Principal</a:t>
            </a:r>
            <a:endParaRPr lang="es-ES"/>
          </a:p>
        </p:txBody>
      </p:sp>
      <p:sp>
        <p:nvSpPr>
          <p:cNvPr id="5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304336" y="3406979"/>
            <a:ext cx="5149157" cy="465667"/>
          </a:xfrm>
        </p:spPr>
        <p:txBody>
          <a:bodyPr>
            <a:normAutofit/>
          </a:bodyPr>
          <a:lstStyle>
            <a:lvl1pPr marL="0" indent="0" algn="l">
              <a:buNone/>
              <a:defRPr sz="2401" b="0" i="0">
                <a:solidFill>
                  <a:srgbClr val="FFFFFF"/>
                </a:solidFill>
                <a:latin typeface="+mj-lt"/>
              </a:defRPr>
            </a:lvl1pPr>
            <a:lvl2pPr marL="457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2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9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4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1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86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Subtítulo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27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hojainter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3" y="0"/>
            <a:ext cx="12085757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944" y="4800600"/>
            <a:ext cx="11920574" cy="566738"/>
          </a:xfrm>
        </p:spPr>
        <p:txBody>
          <a:bodyPr anchor="b"/>
          <a:lstStyle>
            <a:lvl1pPr algn="l">
              <a:defRPr sz="2001" b="1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32944" y="206755"/>
            <a:ext cx="11920574" cy="4520820"/>
          </a:xfrm>
        </p:spPr>
        <p:txBody>
          <a:bodyPr/>
          <a:lstStyle>
            <a:lvl1pPr marL="0" indent="0">
              <a:buNone/>
              <a:defRPr sz="3201">
                <a:solidFill>
                  <a:srgbClr val="000000"/>
                </a:solidFill>
                <a:latin typeface="+mj-lt"/>
              </a:defRPr>
            </a:lvl1pPr>
            <a:lvl2pPr marL="457337" indent="0">
              <a:buNone/>
              <a:defRPr sz="2801"/>
            </a:lvl2pPr>
            <a:lvl3pPr marL="914674" indent="0">
              <a:buNone/>
              <a:defRPr sz="2401"/>
            </a:lvl3pPr>
            <a:lvl4pPr marL="1372011" indent="0">
              <a:buNone/>
              <a:defRPr sz="2001"/>
            </a:lvl4pPr>
            <a:lvl5pPr marL="1829349" indent="0">
              <a:buNone/>
              <a:defRPr sz="2001"/>
            </a:lvl5pPr>
            <a:lvl6pPr marL="2286686" indent="0">
              <a:buNone/>
              <a:defRPr sz="2001"/>
            </a:lvl6pPr>
            <a:lvl7pPr marL="2744023" indent="0">
              <a:buNone/>
              <a:defRPr sz="2001"/>
            </a:lvl7pPr>
            <a:lvl8pPr marL="3201360" indent="0">
              <a:buNone/>
              <a:defRPr sz="2001"/>
            </a:lvl8pPr>
            <a:lvl9pPr marL="3658697" indent="0">
              <a:buNone/>
              <a:defRPr sz="2001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32944" y="5367338"/>
            <a:ext cx="11920574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0000"/>
                </a:solidFill>
                <a:latin typeface="+mj-lt"/>
              </a:defRPr>
            </a:lvl1pPr>
            <a:lvl2pPr marL="457337" indent="0">
              <a:buNone/>
              <a:defRPr sz="1200"/>
            </a:lvl2pPr>
            <a:lvl3pPr marL="914674" indent="0">
              <a:buNone/>
              <a:defRPr sz="1000"/>
            </a:lvl3pPr>
            <a:lvl4pPr marL="1372011" indent="0">
              <a:buNone/>
              <a:defRPr sz="900"/>
            </a:lvl4pPr>
            <a:lvl5pPr marL="1829349" indent="0">
              <a:buNone/>
              <a:defRPr sz="900"/>
            </a:lvl5pPr>
            <a:lvl6pPr marL="2286686" indent="0">
              <a:buNone/>
              <a:defRPr sz="900"/>
            </a:lvl6pPr>
            <a:lvl7pPr marL="2744023" indent="0">
              <a:buNone/>
              <a:defRPr sz="900"/>
            </a:lvl7pPr>
            <a:lvl8pPr marL="3201360" indent="0">
              <a:buNone/>
              <a:defRPr sz="900"/>
            </a:lvl8pPr>
            <a:lvl9pPr marL="3658697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83080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hojainter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3" y="0"/>
            <a:ext cx="12085757" cy="6858000"/>
          </a:xfrm>
          <a:prstGeom prst="rect">
            <a:avLst/>
          </a:prstGeom>
        </p:spPr>
      </p:pic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34820" y="1600202"/>
            <a:ext cx="11918699" cy="4525963"/>
          </a:xfrm>
        </p:spPr>
        <p:txBody>
          <a:bodyPr vert="eaVert"/>
          <a:lstStyle>
            <a:lvl1pPr>
              <a:defRPr>
                <a:solidFill>
                  <a:srgbClr val="000000"/>
                </a:solidFill>
                <a:latin typeface="+mj-lt"/>
              </a:defRPr>
            </a:lvl1pPr>
            <a:lvl2pPr>
              <a:defRPr>
                <a:solidFill>
                  <a:srgbClr val="000000"/>
                </a:solidFill>
                <a:latin typeface="+mj-lt"/>
              </a:defRPr>
            </a:lvl2pPr>
            <a:lvl3pPr>
              <a:defRPr>
                <a:solidFill>
                  <a:srgbClr val="000000"/>
                </a:solidFill>
                <a:latin typeface="+mj-lt"/>
              </a:defRPr>
            </a:lvl3pPr>
            <a:lvl4pPr>
              <a:defRPr>
                <a:solidFill>
                  <a:srgbClr val="000000"/>
                </a:solidFill>
                <a:latin typeface="+mj-lt"/>
              </a:defRPr>
            </a:lvl4pPr>
            <a:lvl5pPr>
              <a:defRPr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Título 1"/>
          <p:cNvSpPr>
            <a:spLocks noGrp="1"/>
          </p:cNvSpPr>
          <p:nvPr>
            <p:ph type="title" hasCustomPrompt="1"/>
          </p:nvPr>
        </p:nvSpPr>
        <p:spPr>
          <a:xfrm>
            <a:off x="134820" y="274638"/>
            <a:ext cx="11918699" cy="1143000"/>
          </a:xfrm>
        </p:spPr>
        <p:txBody>
          <a:bodyPr/>
          <a:lstStyle>
            <a:lvl1pPr algn="l">
              <a:defRPr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s-ES_tradnl"/>
              <a:t>Título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49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hojainter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3" y="0"/>
            <a:ext cx="12085757" cy="6858000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128001" y="162452"/>
            <a:ext cx="3955060" cy="5963713"/>
          </a:xfrm>
        </p:spPr>
        <p:txBody>
          <a:bodyPr vert="eaVert"/>
          <a:lstStyle>
            <a:lvl1pPr algn="l">
              <a:defRPr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s-ES_tradnl"/>
              <a:t>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18172" y="162452"/>
            <a:ext cx="7874558" cy="5963713"/>
          </a:xfrm>
        </p:spPr>
        <p:txBody>
          <a:bodyPr vert="eaVert"/>
          <a:lstStyle>
            <a:lvl1pPr>
              <a:defRPr sz="3201">
                <a:solidFill>
                  <a:srgbClr val="000000"/>
                </a:solidFill>
                <a:latin typeface="+mj-lt"/>
              </a:defRPr>
            </a:lvl1pPr>
            <a:lvl2pPr>
              <a:defRPr>
                <a:solidFill>
                  <a:srgbClr val="000000"/>
                </a:solidFill>
                <a:latin typeface="+mj-lt"/>
              </a:defRPr>
            </a:lvl2pPr>
            <a:lvl3pPr>
              <a:defRPr>
                <a:solidFill>
                  <a:srgbClr val="000000"/>
                </a:solidFill>
                <a:latin typeface="+mj-lt"/>
              </a:defRPr>
            </a:lvl3pPr>
            <a:lvl4pPr>
              <a:defRPr>
                <a:solidFill>
                  <a:srgbClr val="000000"/>
                </a:solidFill>
                <a:latin typeface="+mj-lt"/>
              </a:defRPr>
            </a:lvl4pPr>
            <a:lvl5pPr>
              <a:defRPr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6268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contraportad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4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665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9325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9454BD-D5F2-6221-F5C8-EDC46B5AE8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0C9389-B824-F2A1-6E86-9E08BC3DDC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D14F16-5970-D5EE-C234-D9FFE246F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5FD99-044E-49C4-A00A-1EE8224F931E}" type="datetimeFigureOut">
              <a:rPr lang="es-CO" smtClean="0"/>
              <a:t>28/07/26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A0311C-B5F6-BE21-E127-59857356E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19570F-73C9-239A-F40C-7DCF33382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434F0-0523-4C00-B4F5-96D950DF1C7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25162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93C299-D337-BF0A-E206-45FEEC530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77B005-6FA4-EBE5-20EF-3C2ACEF55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E6CC4E-9B14-5294-5B43-AE1CA2A55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D97-E166-43EC-A815-0C936C3CE0A1}" type="datetimeFigureOut">
              <a:rPr lang="es-CO" smtClean="0"/>
              <a:t>28/07/26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A3E042-C691-34AC-0CAF-35305776B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510B68-60C1-A21D-0373-D6533DE7F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65E03-9619-4AC8-BA16-24A8D9F19D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737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F56AE9-A211-D0FB-542B-2F24AD037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9D6042-015E-CB8F-B67B-AD98F68B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715BBA-0DA0-6E5E-93C1-ABE4279F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D97-E166-43EC-A815-0C936C3CE0A1}" type="datetimeFigureOut">
              <a:rPr lang="es-CO" smtClean="0"/>
              <a:t>28/07/26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B5AC8E-F0F8-5DFB-4192-E70C65084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3ABD99-F8C3-A147-9B53-855C1AD89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65E03-9619-4AC8-BA16-24A8D9F19D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7891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7092AF-DBBA-65D6-C36B-536DE1B39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BD8E15-381B-61D0-50D5-C8E4C69D36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BEBDDC-5FE9-ADE0-4B8D-8EF64B75A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D97-E166-43EC-A815-0C936C3CE0A1}" type="datetimeFigureOut">
              <a:rPr lang="es-CO" smtClean="0"/>
              <a:t>28/07/26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3A5AD5-60FA-D305-B6F2-EC08C982C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CBA718-1D4C-81B2-775E-0A4AC8772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65E03-9619-4AC8-BA16-24A8D9F19D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03382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A6ABAE-ABF7-FBCC-BA88-58E1DBE82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F57997-4891-BD34-4F16-C5DC0871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6B6D539-4815-933E-D96D-2F95C55A15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3F0D7EC-583D-0D3F-B518-B1257C948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D97-E166-43EC-A815-0C936C3CE0A1}" type="datetimeFigureOut">
              <a:rPr lang="es-CO" smtClean="0"/>
              <a:t>28/07/26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1A74646-C5DF-1E72-75AA-7BCD47C82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B0C5E25-EC10-4598-61A9-196D44A32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65E03-9619-4AC8-BA16-24A8D9F19D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3200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818D912-30D8-3DE8-EDA2-1F41E3884F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80"/>
          <a:stretch>
            <a:fillRect/>
          </a:stretch>
        </p:blipFill>
        <p:spPr>
          <a:xfrm>
            <a:off x="-16613" y="0"/>
            <a:ext cx="12220674" cy="6858000"/>
          </a:xfrm>
          <a:prstGeom prst="rect">
            <a:avLst/>
          </a:prstGeom>
        </p:spPr>
      </p:pic>
      <p:sp>
        <p:nvSpPr>
          <p:cNvPr id="4" name="Título 1"/>
          <p:cNvSpPr>
            <a:spLocks noGrp="1"/>
          </p:cNvSpPr>
          <p:nvPr>
            <p:ph type="title" hasCustomPrompt="1"/>
          </p:nvPr>
        </p:nvSpPr>
        <p:spPr>
          <a:xfrm>
            <a:off x="203172" y="342311"/>
            <a:ext cx="6481677" cy="539999"/>
          </a:xfrm>
        </p:spPr>
        <p:txBody>
          <a:bodyPr anchor="b">
            <a:noAutofit/>
          </a:bodyPr>
          <a:lstStyle>
            <a:lvl1pPr algn="l">
              <a:defRPr sz="3201" b="1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s-ES_tradnl"/>
              <a:t>Título Principal</a:t>
            </a:r>
            <a:endParaRPr lang="es-ES"/>
          </a:p>
        </p:txBody>
      </p:sp>
      <p:sp>
        <p:nvSpPr>
          <p:cNvPr id="5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03167" y="909047"/>
            <a:ext cx="7315200" cy="804862"/>
          </a:xfrm>
        </p:spPr>
        <p:txBody>
          <a:bodyPr>
            <a:normAutofit/>
          </a:bodyPr>
          <a:lstStyle>
            <a:lvl1pPr marL="0" indent="0">
              <a:buNone/>
              <a:defRPr sz="2401">
                <a:solidFill>
                  <a:srgbClr val="000000"/>
                </a:solidFill>
                <a:latin typeface="+mj-lt"/>
              </a:defRPr>
            </a:lvl1pPr>
            <a:lvl2pPr marL="457337" indent="0">
              <a:buNone/>
              <a:defRPr sz="1200"/>
            </a:lvl2pPr>
            <a:lvl3pPr marL="914674" indent="0">
              <a:buNone/>
              <a:defRPr sz="1000"/>
            </a:lvl3pPr>
            <a:lvl4pPr marL="1372011" indent="0">
              <a:buNone/>
              <a:defRPr sz="900"/>
            </a:lvl4pPr>
            <a:lvl5pPr marL="1829349" indent="0">
              <a:buNone/>
              <a:defRPr sz="900"/>
            </a:lvl5pPr>
            <a:lvl6pPr marL="2286686" indent="0">
              <a:buNone/>
              <a:defRPr sz="900"/>
            </a:lvl6pPr>
            <a:lvl7pPr marL="2744023" indent="0">
              <a:buNone/>
              <a:defRPr sz="900"/>
            </a:lvl7pPr>
            <a:lvl8pPr marL="3201360" indent="0">
              <a:buNone/>
              <a:defRPr sz="900"/>
            </a:lvl8pPr>
            <a:lvl9pPr marL="3658697" indent="0">
              <a:buNone/>
              <a:defRPr sz="900"/>
            </a:lvl9pPr>
          </a:lstStyle>
          <a:p>
            <a:pPr lvl="0"/>
            <a:r>
              <a:rPr lang="es-ES_tradnl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2084434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4D19F9-6F2F-DE1C-C833-CED09D65C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24FD795-FE8C-5BBA-2B32-FE018B7FF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F306034-D042-24A3-1835-F621807C5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687EB16-86F2-3F90-F207-3AD3C5D0FB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E1E667-3970-9D6D-AF04-EE1992AF38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CD912CA-0AE0-2B9D-1F02-40FB6BDC1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D97-E166-43EC-A815-0C936C3CE0A1}" type="datetimeFigureOut">
              <a:rPr lang="es-CO" smtClean="0"/>
              <a:t>28/07/26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81E6166-FF75-4899-9C47-CC8B0DB7D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3C4736-FDF9-E4C2-B4E5-3D71A51E9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65E03-9619-4AC8-BA16-24A8D9F19D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9810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34D97-831F-F3AE-9FA0-1EC61C909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8D06414-97A8-9FDC-E0C2-02C036DD9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D97-E166-43EC-A815-0C936C3CE0A1}" type="datetimeFigureOut">
              <a:rPr lang="es-CO" smtClean="0"/>
              <a:t>28/07/26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F79C0B4-4A0E-A4C9-D165-A52A7BE1A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2C7A82A-5B11-92B6-0BB8-405B1352E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65E03-9619-4AC8-BA16-24A8D9F19D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5017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7DCA4B7-8C9F-BCE8-9390-82C000023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D97-E166-43EC-A815-0C936C3CE0A1}" type="datetimeFigureOut">
              <a:rPr lang="es-CO" smtClean="0"/>
              <a:t>28/07/26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0CC764F-EABA-CDD8-2C41-C9CD02759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1883B52-6480-777B-7F4D-D83602761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65E03-9619-4AC8-BA16-24A8D9F19D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413190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63309D-6750-0FAB-AD03-A6E4B10A0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C4F3D8-873A-CFB8-DD5A-356769785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D0E37B-2E85-C3D2-5374-0D51509646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EA11728-93AE-45D3-BCF9-82A988BDD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D97-E166-43EC-A815-0C936C3CE0A1}" type="datetimeFigureOut">
              <a:rPr lang="es-CO" smtClean="0"/>
              <a:t>28/07/26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4B8798-E7D9-D853-40D2-CE23F2BBF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D72124-647E-BAE3-E911-EA1745EEF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65E03-9619-4AC8-BA16-24A8D9F19D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50199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FB6C24-F0F9-7A36-7F03-5A52572A5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13700C2-5A99-A843-8BBA-EDE1D0D142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EBAC15B-70E8-6B6A-216D-FC3E386314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B7BEEF-56CF-5707-1313-69C2FF40A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D97-E166-43EC-A815-0C936C3CE0A1}" type="datetimeFigureOut">
              <a:rPr lang="es-CO" smtClean="0"/>
              <a:t>28/07/26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FAB43B-1700-7014-3398-5E43FCF6F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F6A35A-559B-F15A-D1FC-1FE8A72CD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65E03-9619-4AC8-BA16-24A8D9F19D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11141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2DAB2-DEEC-87CD-A94D-6A69151BB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901F792-25A2-2725-DCF4-B51EC2FE5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E1FC2E-A7F6-C9D4-9DFE-9C6B742D1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D97-E166-43EC-A815-0C936C3CE0A1}" type="datetimeFigureOut">
              <a:rPr lang="es-CO" smtClean="0"/>
              <a:t>28/07/26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AAEDF7C-BDB6-7F7A-E333-4D6FB05E3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C1F83A-D435-10D7-C17B-9E94A6056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65E03-9619-4AC8-BA16-24A8D9F19D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3767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B094D90-5EA3-19E9-98FB-8CB3B41FF2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7C6AC06-B997-78C9-F991-32EEE709E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234B03-46B1-AB7B-752E-BE72B08A7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D97-E166-43EC-A815-0C936C3CE0A1}" type="datetimeFigureOut">
              <a:rPr lang="es-CO" smtClean="0"/>
              <a:t>28/07/26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5C6B42-85A6-F4E5-0A9E-793B00F87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CC3F07-F7FB-3727-65E9-B1C4D434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65E03-9619-4AC8-BA16-24A8D9F19D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70578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52961" y="1147173"/>
            <a:ext cx="6481677" cy="539999"/>
          </a:xfrm>
        </p:spPr>
        <p:txBody>
          <a:bodyPr anchor="b">
            <a:noAutofit/>
          </a:bodyPr>
          <a:lstStyle>
            <a:lvl1pPr algn="l">
              <a:defRPr sz="3200" b="1" baseline="0">
                <a:solidFill>
                  <a:schemeClr val="tx1"/>
                </a:solidFill>
                <a:latin typeface="Museo Sans 500"/>
                <a:cs typeface="Museo Sans 500"/>
              </a:defRPr>
            </a:lvl1pPr>
          </a:lstStyle>
          <a:p>
            <a:r>
              <a:rPr lang="es-ES_tradnl"/>
              <a:t>Título Principal</a:t>
            </a:r>
            <a:endParaRPr lang="es-ES"/>
          </a:p>
        </p:txBody>
      </p:sp>
      <p:sp>
        <p:nvSpPr>
          <p:cNvPr id="3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552956" y="1713909"/>
            <a:ext cx="73152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0000"/>
                </a:solidFill>
                <a:latin typeface="Museo Sans 500"/>
                <a:cs typeface="Museo Sans 50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4010354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 hasCustomPrompt="1"/>
          </p:nvPr>
        </p:nvSpPr>
        <p:spPr>
          <a:xfrm>
            <a:off x="203173" y="342313"/>
            <a:ext cx="6481677" cy="539999"/>
          </a:xfrm>
        </p:spPr>
        <p:txBody>
          <a:bodyPr anchor="b">
            <a:noAutofit/>
          </a:bodyPr>
          <a:lstStyle>
            <a:lvl1pPr algn="l">
              <a:defRPr sz="3199" b="1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s-ES_tradnl"/>
              <a:t>Título Principal</a:t>
            </a:r>
            <a:endParaRPr lang="es-ES"/>
          </a:p>
        </p:txBody>
      </p:sp>
      <p:sp>
        <p:nvSpPr>
          <p:cNvPr id="5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03167" y="909047"/>
            <a:ext cx="7315200" cy="804862"/>
          </a:xfrm>
        </p:spPr>
        <p:txBody>
          <a:bodyPr>
            <a:normAutofit/>
          </a:bodyPr>
          <a:lstStyle>
            <a:lvl1pPr marL="0" indent="0">
              <a:buNone/>
              <a:defRPr sz="2399">
                <a:solidFill>
                  <a:srgbClr val="000000"/>
                </a:solidFill>
                <a:latin typeface="+mj-lt"/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s-ES_tradnl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851058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7FB1AE9-2E8D-5224-EA28-78CB5A6C2F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80"/>
          <a:stretch>
            <a:fillRect/>
          </a:stretch>
        </p:blipFill>
        <p:spPr>
          <a:xfrm>
            <a:off x="-16613" y="0"/>
            <a:ext cx="12220674" cy="6858000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 hasCustomPrompt="1"/>
          </p:nvPr>
        </p:nvSpPr>
        <p:spPr>
          <a:xfrm>
            <a:off x="114226" y="363132"/>
            <a:ext cx="6481677" cy="539999"/>
          </a:xfrm>
        </p:spPr>
        <p:txBody>
          <a:bodyPr anchor="b">
            <a:noAutofit/>
          </a:bodyPr>
          <a:lstStyle>
            <a:lvl1pPr algn="l">
              <a:defRPr sz="3201" b="1" baseline="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s-ES_tradnl"/>
              <a:t>Título Principal</a:t>
            </a:r>
            <a:endParaRPr lang="es-ES"/>
          </a:p>
        </p:txBody>
      </p:sp>
      <p:sp>
        <p:nvSpPr>
          <p:cNvPr id="7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4221" y="929868"/>
            <a:ext cx="7315200" cy="804862"/>
          </a:xfrm>
        </p:spPr>
        <p:txBody>
          <a:bodyPr>
            <a:normAutofit/>
          </a:bodyPr>
          <a:lstStyle>
            <a:lvl1pPr marL="0" indent="0">
              <a:buNone/>
              <a:defRPr sz="2401">
                <a:solidFill>
                  <a:srgbClr val="000000"/>
                </a:solidFill>
                <a:latin typeface="+mj-lt"/>
              </a:defRPr>
            </a:lvl1pPr>
            <a:lvl2pPr marL="457337" indent="0">
              <a:buNone/>
              <a:defRPr sz="1200"/>
            </a:lvl2pPr>
            <a:lvl3pPr marL="914674" indent="0">
              <a:buNone/>
              <a:defRPr sz="1000"/>
            </a:lvl3pPr>
            <a:lvl4pPr marL="1372011" indent="0">
              <a:buNone/>
              <a:defRPr sz="900"/>
            </a:lvl4pPr>
            <a:lvl5pPr marL="1829349" indent="0">
              <a:buNone/>
              <a:defRPr sz="900"/>
            </a:lvl5pPr>
            <a:lvl6pPr marL="2286686" indent="0">
              <a:buNone/>
              <a:defRPr sz="900"/>
            </a:lvl6pPr>
            <a:lvl7pPr marL="2744023" indent="0">
              <a:buNone/>
              <a:defRPr sz="900"/>
            </a:lvl7pPr>
            <a:lvl8pPr marL="3201360" indent="0">
              <a:buNone/>
              <a:defRPr sz="900"/>
            </a:lvl8pPr>
            <a:lvl9pPr marL="3658697" indent="0">
              <a:buNone/>
              <a:defRPr sz="900"/>
            </a:lvl9pPr>
          </a:lstStyle>
          <a:p>
            <a:pPr lvl="0"/>
            <a:r>
              <a:rPr lang="es-ES_tradnl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407375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 hasCustomPrompt="1"/>
          </p:nvPr>
        </p:nvSpPr>
        <p:spPr>
          <a:xfrm>
            <a:off x="348935" y="425596"/>
            <a:ext cx="6481677" cy="539999"/>
          </a:xfrm>
        </p:spPr>
        <p:txBody>
          <a:bodyPr anchor="b">
            <a:noAutofit/>
          </a:bodyPr>
          <a:lstStyle>
            <a:lvl1pPr algn="l">
              <a:defRPr sz="3201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_tradnl"/>
              <a:t>Título Principal</a:t>
            </a:r>
            <a:endParaRPr lang="es-ES"/>
          </a:p>
        </p:txBody>
      </p:sp>
      <p:sp>
        <p:nvSpPr>
          <p:cNvPr id="7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348930" y="992332"/>
            <a:ext cx="7315200" cy="804862"/>
          </a:xfrm>
        </p:spPr>
        <p:txBody>
          <a:bodyPr>
            <a:normAutofit/>
          </a:bodyPr>
          <a:lstStyle>
            <a:lvl1pPr marL="0" indent="0">
              <a:buNone/>
              <a:defRPr sz="2401">
                <a:solidFill>
                  <a:srgbClr val="FFFFFF"/>
                </a:solidFill>
                <a:latin typeface="+mj-lt"/>
              </a:defRPr>
            </a:lvl1pPr>
            <a:lvl2pPr marL="457337" indent="0">
              <a:buNone/>
              <a:defRPr sz="1200"/>
            </a:lvl2pPr>
            <a:lvl3pPr marL="914674" indent="0">
              <a:buNone/>
              <a:defRPr sz="1000"/>
            </a:lvl3pPr>
            <a:lvl4pPr marL="1372011" indent="0">
              <a:buNone/>
              <a:defRPr sz="900"/>
            </a:lvl4pPr>
            <a:lvl5pPr marL="1829349" indent="0">
              <a:buNone/>
              <a:defRPr sz="900"/>
            </a:lvl5pPr>
            <a:lvl6pPr marL="2286686" indent="0">
              <a:buNone/>
              <a:defRPr sz="900"/>
            </a:lvl6pPr>
            <a:lvl7pPr marL="2744023" indent="0">
              <a:buNone/>
              <a:defRPr sz="900"/>
            </a:lvl7pPr>
            <a:lvl8pPr marL="3201360" indent="0">
              <a:buNone/>
              <a:defRPr sz="900"/>
            </a:lvl8pPr>
            <a:lvl9pPr marL="3658697" indent="0">
              <a:buNone/>
              <a:defRPr sz="900"/>
            </a:lvl9pPr>
          </a:lstStyle>
          <a:p>
            <a:pPr lvl="0"/>
            <a:r>
              <a:rPr lang="es-ES_tradnl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447284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hojainter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3" y="0"/>
            <a:ext cx="12085757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5998" y="1210995"/>
            <a:ext cx="11827976" cy="4782254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+mj-lt"/>
              </a:defRPr>
            </a:lvl1pPr>
            <a:lvl2pPr>
              <a:defRPr>
                <a:solidFill>
                  <a:srgbClr val="000000"/>
                </a:solidFill>
                <a:latin typeface="+mj-lt"/>
              </a:defRPr>
            </a:lvl2pPr>
            <a:lvl3pPr>
              <a:defRPr>
                <a:solidFill>
                  <a:srgbClr val="000000"/>
                </a:solidFill>
                <a:latin typeface="+mj-lt"/>
              </a:defRPr>
            </a:lvl3pPr>
            <a:lvl4pPr>
              <a:defRPr>
                <a:solidFill>
                  <a:srgbClr val="000000"/>
                </a:solidFill>
                <a:latin typeface="+mj-lt"/>
              </a:defRPr>
            </a:lvl4pPr>
            <a:lvl5pPr>
              <a:defRPr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Título 1"/>
          <p:cNvSpPr>
            <a:spLocks noGrp="1"/>
          </p:cNvSpPr>
          <p:nvPr>
            <p:ph type="title" hasCustomPrompt="1"/>
          </p:nvPr>
        </p:nvSpPr>
        <p:spPr>
          <a:xfrm>
            <a:off x="195998" y="132915"/>
            <a:ext cx="11827976" cy="1078081"/>
          </a:xfrm>
        </p:spPr>
        <p:txBody>
          <a:bodyPr/>
          <a:lstStyle>
            <a:lvl1pPr algn="l">
              <a:defRPr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s-ES_tradnl"/>
              <a:t>Título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25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hojainter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3" y="0"/>
            <a:ext cx="12085757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8380" y="4406901"/>
            <a:ext cx="11889909" cy="1633308"/>
          </a:xfrm>
        </p:spPr>
        <p:txBody>
          <a:bodyPr anchor="t">
            <a:normAutofit/>
          </a:bodyPr>
          <a:lstStyle>
            <a:lvl1pPr algn="l">
              <a:defRPr sz="3201" b="1" cap="all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78381" y="191988"/>
            <a:ext cx="11889908" cy="4214913"/>
          </a:xfrm>
        </p:spPr>
        <p:txBody>
          <a:bodyPr anchor="b"/>
          <a:lstStyle>
            <a:lvl1pPr marL="0" indent="0">
              <a:buNone/>
              <a:defRPr sz="2001">
                <a:solidFill>
                  <a:srgbClr val="000000"/>
                </a:solidFill>
                <a:latin typeface="+mj-lt"/>
              </a:defRPr>
            </a:lvl1pPr>
            <a:lvl2pPr marL="457337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6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20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93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4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13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86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394037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hojainter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3" y="0"/>
            <a:ext cx="12085757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66455" y="1600202"/>
            <a:ext cx="5756903" cy="4525963"/>
          </a:xfrm>
        </p:spPr>
        <p:txBody>
          <a:bodyPr/>
          <a:lstStyle>
            <a:lvl1pPr>
              <a:defRPr sz="2801">
                <a:solidFill>
                  <a:srgbClr val="000000"/>
                </a:solidFill>
                <a:latin typeface="+mj-lt"/>
              </a:defRPr>
            </a:lvl1pPr>
            <a:lvl2pPr>
              <a:defRPr sz="2401">
                <a:solidFill>
                  <a:srgbClr val="000000"/>
                </a:solidFill>
                <a:latin typeface="+mj-lt"/>
              </a:defRPr>
            </a:lvl2pPr>
            <a:lvl3pPr>
              <a:defRPr sz="2001">
                <a:solidFill>
                  <a:srgbClr val="000000"/>
                </a:solidFill>
                <a:latin typeface="+mj-lt"/>
              </a:defRPr>
            </a:lvl3pPr>
            <a:lvl4pPr>
              <a:defRPr sz="1801">
                <a:solidFill>
                  <a:srgbClr val="000000"/>
                </a:solidFill>
                <a:latin typeface="+mj-lt"/>
              </a:defRPr>
            </a:lvl4pPr>
            <a:lvl5pPr>
              <a:defRPr sz="1801">
                <a:solidFill>
                  <a:srgbClr val="000000"/>
                </a:solidFill>
                <a:latin typeface="+mj-lt"/>
              </a:defRPr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00615" y="1600202"/>
            <a:ext cx="5982445" cy="4525963"/>
          </a:xfrm>
        </p:spPr>
        <p:txBody>
          <a:bodyPr/>
          <a:lstStyle>
            <a:lvl1pPr>
              <a:defRPr sz="2801">
                <a:solidFill>
                  <a:srgbClr val="000000"/>
                </a:solidFill>
                <a:latin typeface="+mj-lt"/>
              </a:defRPr>
            </a:lvl1pPr>
            <a:lvl2pPr>
              <a:defRPr sz="2401">
                <a:solidFill>
                  <a:srgbClr val="000000"/>
                </a:solidFill>
                <a:latin typeface="+mj-lt"/>
              </a:defRPr>
            </a:lvl2pPr>
            <a:lvl3pPr>
              <a:defRPr sz="2001">
                <a:solidFill>
                  <a:srgbClr val="000000"/>
                </a:solidFill>
                <a:latin typeface="+mj-lt"/>
              </a:defRPr>
            </a:lvl3pPr>
            <a:lvl4pPr>
              <a:defRPr sz="1801">
                <a:solidFill>
                  <a:srgbClr val="000000"/>
                </a:solidFill>
                <a:latin typeface="+mj-lt"/>
              </a:defRPr>
            </a:lvl4pPr>
            <a:lvl5pPr>
              <a:defRPr sz="1801">
                <a:solidFill>
                  <a:srgbClr val="000000"/>
                </a:solidFill>
                <a:latin typeface="+mj-lt"/>
              </a:defRPr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Título 1"/>
          <p:cNvSpPr>
            <a:spLocks noGrp="1"/>
          </p:cNvSpPr>
          <p:nvPr>
            <p:ph type="title" hasCustomPrompt="1"/>
          </p:nvPr>
        </p:nvSpPr>
        <p:spPr>
          <a:xfrm>
            <a:off x="166456" y="274638"/>
            <a:ext cx="11916604" cy="1143000"/>
          </a:xfrm>
        </p:spPr>
        <p:txBody>
          <a:bodyPr/>
          <a:lstStyle>
            <a:lvl1pPr algn="l">
              <a:defRPr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s-ES_tradnl"/>
              <a:t>Título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7719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hojainter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3" y="0"/>
            <a:ext cx="12085757" cy="6858000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36345" y="1535113"/>
            <a:ext cx="5846099" cy="639762"/>
          </a:xfrm>
        </p:spPr>
        <p:txBody>
          <a:bodyPr anchor="b"/>
          <a:lstStyle>
            <a:lvl1pPr marL="0" indent="0">
              <a:buNone/>
              <a:defRPr sz="2401" b="1">
                <a:solidFill>
                  <a:srgbClr val="000000"/>
                </a:solidFill>
                <a:latin typeface="+mj-lt"/>
              </a:defRPr>
            </a:lvl1pPr>
            <a:lvl2pPr marL="457337" indent="0">
              <a:buNone/>
              <a:defRPr sz="2001" b="1"/>
            </a:lvl2pPr>
            <a:lvl3pPr marL="914674" indent="0">
              <a:buNone/>
              <a:defRPr sz="1801" b="1"/>
            </a:lvl3pPr>
            <a:lvl4pPr marL="1372011" indent="0">
              <a:buNone/>
              <a:defRPr sz="1600" b="1"/>
            </a:lvl4pPr>
            <a:lvl5pPr marL="1829349" indent="0">
              <a:buNone/>
              <a:defRPr sz="1600" b="1"/>
            </a:lvl5pPr>
            <a:lvl6pPr marL="2286686" indent="0">
              <a:buNone/>
              <a:defRPr sz="1600" b="1"/>
            </a:lvl6pPr>
            <a:lvl7pPr marL="2744023" indent="0">
              <a:buNone/>
              <a:defRPr sz="1600" b="1"/>
            </a:lvl7pPr>
            <a:lvl8pPr marL="3201360" indent="0">
              <a:buNone/>
              <a:defRPr sz="1600" b="1"/>
            </a:lvl8pPr>
            <a:lvl9pPr marL="3658697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36345" y="2174875"/>
            <a:ext cx="5846099" cy="3830342"/>
          </a:xfrm>
        </p:spPr>
        <p:txBody>
          <a:bodyPr/>
          <a:lstStyle>
            <a:lvl1pPr>
              <a:defRPr sz="2401">
                <a:solidFill>
                  <a:srgbClr val="000000"/>
                </a:solidFill>
                <a:latin typeface="+mj-lt"/>
              </a:defRPr>
            </a:lvl1pPr>
            <a:lvl2pPr>
              <a:defRPr sz="2001">
                <a:solidFill>
                  <a:srgbClr val="000000"/>
                </a:solidFill>
                <a:latin typeface="+mj-lt"/>
              </a:defRPr>
            </a:lvl2pPr>
            <a:lvl3pPr>
              <a:defRPr sz="1801">
                <a:solidFill>
                  <a:srgbClr val="000000"/>
                </a:solidFill>
                <a:latin typeface="+mj-lt"/>
              </a:defRPr>
            </a:lvl3pPr>
            <a:lvl4pPr>
              <a:defRPr sz="1600">
                <a:solidFill>
                  <a:srgbClr val="000000"/>
                </a:solidFill>
                <a:latin typeface="+mj-lt"/>
              </a:defRPr>
            </a:lvl4pPr>
            <a:lvl5pPr>
              <a:defRPr sz="1600">
                <a:solidFill>
                  <a:srgbClr val="000000"/>
                </a:solidFill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15388" y="1535113"/>
            <a:ext cx="5906491" cy="639762"/>
          </a:xfrm>
        </p:spPr>
        <p:txBody>
          <a:bodyPr anchor="b"/>
          <a:lstStyle>
            <a:lvl1pPr marL="0" indent="0">
              <a:buNone/>
              <a:defRPr sz="2401" b="1">
                <a:solidFill>
                  <a:srgbClr val="000000"/>
                </a:solidFill>
                <a:latin typeface="+mj-lt"/>
              </a:defRPr>
            </a:lvl1pPr>
            <a:lvl2pPr marL="457337" indent="0">
              <a:buNone/>
              <a:defRPr sz="2001" b="1"/>
            </a:lvl2pPr>
            <a:lvl3pPr marL="914674" indent="0">
              <a:buNone/>
              <a:defRPr sz="1801" b="1"/>
            </a:lvl3pPr>
            <a:lvl4pPr marL="1372011" indent="0">
              <a:buNone/>
              <a:defRPr sz="1600" b="1"/>
            </a:lvl4pPr>
            <a:lvl5pPr marL="1829349" indent="0">
              <a:buNone/>
              <a:defRPr sz="1600" b="1"/>
            </a:lvl5pPr>
            <a:lvl6pPr marL="2286686" indent="0">
              <a:buNone/>
              <a:defRPr sz="1600" b="1"/>
            </a:lvl6pPr>
            <a:lvl7pPr marL="2744023" indent="0">
              <a:buNone/>
              <a:defRPr sz="1600" b="1"/>
            </a:lvl7pPr>
            <a:lvl8pPr marL="3201360" indent="0">
              <a:buNone/>
              <a:defRPr sz="1600" b="1"/>
            </a:lvl8pPr>
            <a:lvl9pPr marL="3658697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15388" y="2174875"/>
            <a:ext cx="5906491" cy="3830342"/>
          </a:xfrm>
        </p:spPr>
        <p:txBody>
          <a:bodyPr/>
          <a:lstStyle>
            <a:lvl1pPr>
              <a:defRPr sz="2401">
                <a:solidFill>
                  <a:srgbClr val="000000"/>
                </a:solidFill>
                <a:latin typeface="+mj-lt"/>
              </a:defRPr>
            </a:lvl1pPr>
            <a:lvl2pPr>
              <a:defRPr sz="2001">
                <a:solidFill>
                  <a:srgbClr val="000000"/>
                </a:solidFill>
                <a:latin typeface="+mj-lt"/>
              </a:defRPr>
            </a:lvl2pPr>
            <a:lvl3pPr>
              <a:defRPr sz="1801">
                <a:solidFill>
                  <a:srgbClr val="000000"/>
                </a:solidFill>
                <a:latin typeface="+mj-lt"/>
              </a:defRPr>
            </a:lvl3pPr>
            <a:lvl4pPr>
              <a:defRPr sz="1600">
                <a:solidFill>
                  <a:srgbClr val="000000"/>
                </a:solidFill>
                <a:latin typeface="+mj-lt"/>
              </a:defRPr>
            </a:lvl4pPr>
            <a:lvl5pPr>
              <a:defRPr sz="1600">
                <a:solidFill>
                  <a:srgbClr val="000000"/>
                </a:solidFill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8" name="Título 1"/>
          <p:cNvSpPr>
            <a:spLocks noGrp="1"/>
          </p:cNvSpPr>
          <p:nvPr>
            <p:ph type="title" hasCustomPrompt="1"/>
          </p:nvPr>
        </p:nvSpPr>
        <p:spPr>
          <a:xfrm>
            <a:off x="136345" y="274638"/>
            <a:ext cx="11885534" cy="1143000"/>
          </a:xfrm>
        </p:spPr>
        <p:txBody>
          <a:bodyPr/>
          <a:lstStyle>
            <a:lvl1pPr algn="l">
              <a:defRPr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s-ES_tradnl"/>
              <a:t>Título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3189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hojainter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3" y="0"/>
            <a:ext cx="12085757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372" y="147682"/>
            <a:ext cx="4011084" cy="1287418"/>
          </a:xfrm>
        </p:spPr>
        <p:txBody>
          <a:bodyPr anchor="b"/>
          <a:lstStyle>
            <a:lvl1pPr algn="l">
              <a:defRPr sz="2001" b="1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264504" y="147683"/>
            <a:ext cx="7774242" cy="5978482"/>
          </a:xfrm>
        </p:spPr>
        <p:txBody>
          <a:bodyPr/>
          <a:lstStyle>
            <a:lvl1pPr>
              <a:defRPr sz="3201">
                <a:solidFill>
                  <a:srgbClr val="000000"/>
                </a:solidFill>
                <a:latin typeface="+mj-lt"/>
              </a:defRPr>
            </a:lvl1pPr>
            <a:lvl2pPr>
              <a:defRPr sz="2801">
                <a:solidFill>
                  <a:srgbClr val="000000"/>
                </a:solidFill>
                <a:latin typeface="+mj-lt"/>
              </a:defRPr>
            </a:lvl2pPr>
            <a:lvl3pPr>
              <a:defRPr sz="2401">
                <a:solidFill>
                  <a:srgbClr val="000000"/>
                </a:solidFill>
                <a:latin typeface="+mj-lt"/>
              </a:defRPr>
            </a:lvl3pPr>
            <a:lvl4pPr>
              <a:defRPr sz="2001">
                <a:solidFill>
                  <a:srgbClr val="000000"/>
                </a:solidFill>
                <a:latin typeface="+mj-lt"/>
              </a:defRPr>
            </a:lvl4pPr>
            <a:lvl5pPr>
              <a:defRPr sz="2001">
                <a:solidFill>
                  <a:srgbClr val="000000"/>
                </a:solidFill>
                <a:latin typeface="+mj-lt"/>
              </a:defRPr>
            </a:lvl5pPr>
            <a:lvl6pPr>
              <a:defRPr sz="2001"/>
            </a:lvl6pPr>
            <a:lvl7pPr>
              <a:defRPr sz="2001"/>
            </a:lvl7pPr>
            <a:lvl8pPr>
              <a:defRPr sz="2001"/>
            </a:lvl8pPr>
            <a:lvl9pPr>
              <a:defRPr sz="200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07372" y="1435102"/>
            <a:ext cx="4011084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00000"/>
                </a:solidFill>
                <a:latin typeface="+mj-lt"/>
              </a:defRPr>
            </a:lvl1pPr>
            <a:lvl2pPr marL="457337" indent="0">
              <a:buNone/>
              <a:defRPr sz="1200"/>
            </a:lvl2pPr>
            <a:lvl3pPr marL="914674" indent="0">
              <a:buNone/>
              <a:defRPr sz="1000"/>
            </a:lvl3pPr>
            <a:lvl4pPr marL="1372011" indent="0">
              <a:buNone/>
              <a:defRPr sz="900"/>
            </a:lvl4pPr>
            <a:lvl5pPr marL="1829349" indent="0">
              <a:buNone/>
              <a:defRPr sz="900"/>
            </a:lvl5pPr>
            <a:lvl6pPr marL="2286686" indent="0">
              <a:buNone/>
              <a:defRPr sz="900"/>
            </a:lvl6pPr>
            <a:lvl7pPr marL="2744023" indent="0">
              <a:buNone/>
              <a:defRPr sz="900"/>
            </a:lvl7pPr>
            <a:lvl8pPr marL="3201360" indent="0">
              <a:buNone/>
              <a:defRPr sz="900"/>
            </a:lvl8pPr>
            <a:lvl9pPr marL="3658697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59152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103400" y="274638"/>
            <a:ext cx="11964889" cy="11430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s-ES_tradnl"/>
              <a:t>Título Principal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03400" y="1600202"/>
            <a:ext cx="11964889" cy="5134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928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60" r:id="rId3"/>
    <p:sldLayoutId id="2147483661" r:id="rId4"/>
    <p:sldLayoutId id="2147483650" r:id="rId5"/>
    <p:sldLayoutId id="2147483651" r:id="rId6"/>
    <p:sldLayoutId id="2147483652" r:id="rId7"/>
    <p:sldLayoutId id="2147483653" r:id="rId8"/>
    <p:sldLayoutId id="2147483656" r:id="rId9"/>
    <p:sldLayoutId id="2147483657" r:id="rId10"/>
    <p:sldLayoutId id="2147483658" r:id="rId11"/>
    <p:sldLayoutId id="2147483659" r:id="rId12"/>
    <p:sldLayoutId id="2147483664" r:id="rId13"/>
    <p:sldLayoutId id="2147483666" r:id="rId14"/>
    <p:sldLayoutId id="2147483667" r:id="rId15"/>
  </p:sldLayoutIdLst>
  <p:txStyles>
    <p:titleStyle>
      <a:lvl1pPr algn="l" defTabSz="457337" rtl="0" eaLnBrk="1" latinLnBrk="0" hangingPunct="1">
        <a:spcBef>
          <a:spcPct val="0"/>
        </a:spcBef>
        <a:buNone/>
        <a:defRPr sz="3201" b="1" i="0" kern="1200">
          <a:solidFill>
            <a:schemeClr val="tx2">
              <a:lumMod val="75000"/>
            </a:schemeClr>
          </a:solidFill>
          <a:latin typeface="Gotham Rounded"/>
          <a:ea typeface="+mj-ea"/>
          <a:cs typeface="+mj-cs"/>
        </a:defRPr>
      </a:lvl1pPr>
    </p:titleStyle>
    <p:bodyStyle>
      <a:lvl1pPr marL="343003" indent="-343003" algn="l" defTabSz="457337" rtl="0" eaLnBrk="1" latinLnBrk="0" hangingPunct="1">
        <a:spcBef>
          <a:spcPct val="20000"/>
        </a:spcBef>
        <a:buFont typeface="Arial"/>
        <a:buChar char="•"/>
        <a:defRPr sz="3201" b="1" i="0" kern="1200">
          <a:solidFill>
            <a:srgbClr val="17375E"/>
          </a:solidFill>
          <a:latin typeface="Gotham Rounded"/>
          <a:ea typeface="+mn-ea"/>
          <a:cs typeface="+mn-cs"/>
        </a:defRPr>
      </a:lvl1pPr>
      <a:lvl2pPr marL="743173" indent="-285836" algn="l" defTabSz="457337" rtl="0" eaLnBrk="1" latinLnBrk="0" hangingPunct="1">
        <a:spcBef>
          <a:spcPct val="20000"/>
        </a:spcBef>
        <a:buFont typeface="Arial"/>
        <a:buChar char="–"/>
        <a:defRPr sz="2801" kern="1200">
          <a:solidFill>
            <a:srgbClr val="17375E"/>
          </a:solidFill>
          <a:latin typeface="Gotham Rounded Medium"/>
          <a:ea typeface="+mn-ea"/>
          <a:cs typeface="+mn-cs"/>
        </a:defRPr>
      </a:lvl2pPr>
      <a:lvl3pPr marL="1143343" indent="-228669" algn="l" defTabSz="457337" rtl="0" eaLnBrk="1" latinLnBrk="0" hangingPunct="1">
        <a:spcBef>
          <a:spcPct val="20000"/>
        </a:spcBef>
        <a:buFont typeface="Arial"/>
        <a:buChar char="•"/>
        <a:defRPr sz="2401" kern="1200">
          <a:solidFill>
            <a:srgbClr val="17375E"/>
          </a:solidFill>
          <a:latin typeface="Gotham Rounded Light"/>
          <a:ea typeface="+mn-ea"/>
          <a:cs typeface="+mn-cs"/>
        </a:defRPr>
      </a:lvl3pPr>
      <a:lvl4pPr marL="1600680" indent="-228669" algn="l" defTabSz="457337" rtl="0" eaLnBrk="1" latinLnBrk="0" hangingPunct="1">
        <a:spcBef>
          <a:spcPct val="20000"/>
        </a:spcBef>
        <a:buFont typeface="Arial"/>
        <a:buChar char="–"/>
        <a:defRPr sz="2001" kern="1200">
          <a:solidFill>
            <a:srgbClr val="17375E"/>
          </a:solidFill>
          <a:latin typeface="Gotham Rounded Light"/>
          <a:ea typeface="+mn-ea"/>
          <a:cs typeface="+mn-cs"/>
        </a:defRPr>
      </a:lvl4pPr>
      <a:lvl5pPr marL="2058017" indent="-228669" algn="l" defTabSz="457337" rtl="0" eaLnBrk="1" latinLnBrk="0" hangingPunct="1">
        <a:spcBef>
          <a:spcPct val="20000"/>
        </a:spcBef>
        <a:buFont typeface="Arial"/>
        <a:buChar char="»"/>
        <a:defRPr sz="2001" kern="1200">
          <a:solidFill>
            <a:srgbClr val="17375E"/>
          </a:solidFill>
          <a:latin typeface="Gotham Rounded Light"/>
          <a:ea typeface="+mn-ea"/>
          <a:cs typeface="+mn-cs"/>
        </a:defRPr>
      </a:lvl5pPr>
      <a:lvl6pPr marL="2515354" indent="-228669" algn="l" defTabSz="457337" rtl="0" eaLnBrk="1" latinLnBrk="0" hangingPunct="1">
        <a:spcBef>
          <a:spcPct val="20000"/>
        </a:spcBef>
        <a:buFont typeface="Arial"/>
        <a:buChar char="•"/>
        <a:defRPr sz="2001" kern="1200">
          <a:solidFill>
            <a:schemeClr val="tx1"/>
          </a:solidFill>
          <a:latin typeface="+mn-lt"/>
          <a:ea typeface="+mn-ea"/>
          <a:cs typeface="+mn-cs"/>
        </a:defRPr>
      </a:lvl6pPr>
      <a:lvl7pPr marL="2972692" indent="-228669" algn="l" defTabSz="457337" rtl="0" eaLnBrk="1" latinLnBrk="0" hangingPunct="1">
        <a:spcBef>
          <a:spcPct val="20000"/>
        </a:spcBef>
        <a:buFont typeface="Arial"/>
        <a:buChar char="•"/>
        <a:defRPr sz="2001" kern="1200">
          <a:solidFill>
            <a:schemeClr val="tx1"/>
          </a:solidFill>
          <a:latin typeface="+mn-lt"/>
          <a:ea typeface="+mn-ea"/>
          <a:cs typeface="+mn-cs"/>
        </a:defRPr>
      </a:lvl7pPr>
      <a:lvl8pPr marL="3430029" indent="-228669" algn="l" defTabSz="457337" rtl="0" eaLnBrk="1" latinLnBrk="0" hangingPunct="1">
        <a:spcBef>
          <a:spcPct val="20000"/>
        </a:spcBef>
        <a:buFont typeface="Arial"/>
        <a:buChar char="•"/>
        <a:defRPr sz="2001" kern="1200">
          <a:solidFill>
            <a:schemeClr val="tx1"/>
          </a:solidFill>
          <a:latin typeface="+mn-lt"/>
          <a:ea typeface="+mn-ea"/>
          <a:cs typeface="+mn-cs"/>
        </a:defRPr>
      </a:lvl8pPr>
      <a:lvl9pPr marL="3887366" indent="-228669" algn="l" defTabSz="457337" rtl="0" eaLnBrk="1" latinLnBrk="0" hangingPunct="1">
        <a:spcBef>
          <a:spcPct val="20000"/>
        </a:spcBef>
        <a:buFont typeface="Arial"/>
        <a:buChar char="•"/>
        <a:defRPr sz="20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33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337" algn="l" defTabSz="45733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674" algn="l" defTabSz="45733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2011" algn="l" defTabSz="45733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9349" algn="l" defTabSz="45733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686" algn="l" defTabSz="45733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4023" algn="l" defTabSz="45733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1360" algn="l" defTabSz="45733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8697" algn="l" defTabSz="45733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5A076E7-AE3D-B84F-1A26-0AB82E92A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4EABBBB-C856-7381-AD71-D1296918D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D9DECF-1F9C-B43E-15AB-B69775BBE6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658D97-E166-43EC-A815-0C936C3CE0A1}" type="datetimeFigureOut">
              <a:rPr lang="es-CO" smtClean="0"/>
              <a:t>28/07/26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A8D101-1276-2697-995A-B704F6BF92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F64566-58A8-0689-B4AB-98B5E91CDF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A65E03-9619-4AC8-BA16-24A8D9F19D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0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7DBC9-16D1-9079-7DCB-E8BF2398C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>
            <a:extLst>
              <a:ext uri="{FF2B5EF4-FFF2-40B4-BE49-F238E27FC236}">
                <a16:creationId xmlns:a16="http://schemas.microsoft.com/office/drawing/2014/main" id="{F06F96D2-D4DC-BDE9-CBB1-D599EB3C1A76}"/>
              </a:ext>
            </a:extLst>
          </p:cNvPr>
          <p:cNvSpPr txBox="1"/>
          <p:nvPr/>
        </p:nvSpPr>
        <p:spPr>
          <a:xfrm>
            <a:off x="128535" y="1918574"/>
            <a:ext cx="11079911" cy="27745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r>
              <a:rPr lang="es" sz="1600">
                <a:solidFill>
                  <a:srgbClr val="000000"/>
                </a:solidFill>
                <a:latin typeface="Arial"/>
                <a:ea typeface="Tahoma"/>
                <a:cs typeface="Arial"/>
              </a:rPr>
              <a:t> </a:t>
            </a:r>
            <a:endParaRPr lang="es-ES">
              <a:cs typeface="Arial"/>
            </a:endParaRPr>
          </a:p>
          <a:p>
            <a:pPr algn="just"/>
            <a:endParaRPr lang="es"/>
          </a:p>
          <a:p>
            <a:pPr algn="just"/>
            <a:endParaRPr lang="en-U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endParaRPr lang="es"/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>
              <a:lnSpc>
                <a:spcPct val="150000"/>
              </a:lnSpc>
            </a:pPr>
            <a:endParaRPr lang="es" sz="2000">
              <a:ea typeface="Tahoma"/>
              <a:cs typeface="Arial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915D229-C692-D9C5-16C6-2DD8FB69A73A}"/>
              </a:ext>
            </a:extLst>
          </p:cNvPr>
          <p:cNvSpPr txBox="1"/>
          <p:nvPr/>
        </p:nvSpPr>
        <p:spPr>
          <a:xfrm>
            <a:off x="1247670" y="2018508"/>
            <a:ext cx="9196102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800" b="1">
                <a:solidFill>
                  <a:srgbClr val="C00000"/>
                </a:solidFill>
                <a:ea typeface="+mn-lt"/>
                <a:cs typeface="+mn-lt"/>
              </a:rPr>
              <a:t>6.- Informe semestral </a:t>
            </a:r>
            <a:endParaRPr lang="es-ES">
              <a:solidFill>
                <a:srgbClr val="000000"/>
              </a:solidFill>
              <a:ea typeface="+mn-lt"/>
              <a:cs typeface="+mn-lt"/>
            </a:endParaRPr>
          </a:p>
          <a:p>
            <a:pPr algn="ctr"/>
            <a:r>
              <a:rPr lang="es-ES" sz="4800" b="1">
                <a:solidFill>
                  <a:srgbClr val="C00000"/>
                </a:solidFill>
                <a:ea typeface="+mn-lt"/>
                <a:cs typeface="+mn-lt"/>
              </a:rPr>
              <a:t>Comité de Conciliación </a:t>
            </a:r>
            <a:endParaRPr lang="es-ES">
              <a:cs typeface="Arial"/>
            </a:endParaRPr>
          </a:p>
          <a:p>
            <a:pPr algn="ctr"/>
            <a:r>
              <a:rPr lang="es-ES" sz="4800" b="1">
                <a:solidFill>
                  <a:srgbClr val="C00000"/>
                </a:solidFill>
                <a:ea typeface="+mn-lt"/>
                <a:cs typeface="+mn-lt"/>
              </a:rPr>
              <a:t>(Enero-Junio 2026)</a:t>
            </a:r>
            <a:endParaRPr lang="es-E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7337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D6F53-F541-CCE9-F589-A5A64F4D9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>
            <a:extLst>
              <a:ext uri="{FF2B5EF4-FFF2-40B4-BE49-F238E27FC236}">
                <a16:creationId xmlns:a16="http://schemas.microsoft.com/office/drawing/2014/main" id="{4166E365-6EE7-4C88-6438-B20A7E0CA170}"/>
              </a:ext>
            </a:extLst>
          </p:cNvPr>
          <p:cNvSpPr txBox="1"/>
          <p:nvPr/>
        </p:nvSpPr>
        <p:spPr>
          <a:xfrm>
            <a:off x="128535" y="1918574"/>
            <a:ext cx="11079911" cy="27745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r>
              <a:rPr lang="es" sz="1600">
                <a:solidFill>
                  <a:srgbClr val="000000"/>
                </a:solidFill>
                <a:latin typeface="Arial"/>
                <a:ea typeface="Tahoma"/>
                <a:cs typeface="Arial"/>
              </a:rPr>
              <a:t> </a:t>
            </a:r>
            <a:endParaRPr lang="es-ES">
              <a:cs typeface="Arial"/>
            </a:endParaRPr>
          </a:p>
          <a:p>
            <a:pPr algn="just"/>
            <a:endParaRPr lang="es"/>
          </a:p>
          <a:p>
            <a:pPr algn="just"/>
            <a:endParaRPr lang="en-U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endParaRPr lang="es"/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>
              <a:lnSpc>
                <a:spcPct val="150000"/>
              </a:lnSpc>
            </a:pPr>
            <a:endParaRPr lang="es" sz="2000">
              <a:ea typeface="Tahoma"/>
              <a:cs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6E2EBCD-95A0-A76B-AFDC-4FC2EBCDB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442" y="738188"/>
            <a:ext cx="9248775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351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5FFE4-8ECC-C801-4FB6-F658DCFEA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>
            <a:extLst>
              <a:ext uri="{FF2B5EF4-FFF2-40B4-BE49-F238E27FC236}">
                <a16:creationId xmlns:a16="http://schemas.microsoft.com/office/drawing/2014/main" id="{1B4FF0C0-2138-5011-F92B-EC158E0692E4}"/>
              </a:ext>
            </a:extLst>
          </p:cNvPr>
          <p:cNvSpPr txBox="1"/>
          <p:nvPr/>
        </p:nvSpPr>
        <p:spPr>
          <a:xfrm>
            <a:off x="128535" y="1918574"/>
            <a:ext cx="11079911" cy="27745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r>
              <a:rPr lang="es" sz="1600">
                <a:solidFill>
                  <a:srgbClr val="000000"/>
                </a:solidFill>
                <a:latin typeface="Arial"/>
                <a:ea typeface="Tahoma"/>
                <a:cs typeface="Arial"/>
              </a:rPr>
              <a:t> </a:t>
            </a:r>
            <a:endParaRPr lang="es-ES">
              <a:cs typeface="Arial"/>
            </a:endParaRPr>
          </a:p>
          <a:p>
            <a:pPr algn="just"/>
            <a:endParaRPr lang="es"/>
          </a:p>
          <a:p>
            <a:pPr algn="just"/>
            <a:endParaRPr lang="en-U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endParaRPr lang="es"/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>
              <a:lnSpc>
                <a:spcPct val="150000"/>
              </a:lnSpc>
            </a:pPr>
            <a:endParaRPr lang="es" sz="2000">
              <a:ea typeface="Tahoma"/>
              <a:cs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3057A69-0DCE-0DCE-97D9-EAEC7DAFC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425" y="856796"/>
            <a:ext cx="9730921" cy="489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903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09B5E-8642-757F-E910-6A42056DC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>
            <a:extLst>
              <a:ext uri="{FF2B5EF4-FFF2-40B4-BE49-F238E27FC236}">
                <a16:creationId xmlns:a16="http://schemas.microsoft.com/office/drawing/2014/main" id="{25F5751C-03D0-1528-9C23-23883655215F}"/>
              </a:ext>
            </a:extLst>
          </p:cNvPr>
          <p:cNvSpPr txBox="1"/>
          <p:nvPr/>
        </p:nvSpPr>
        <p:spPr>
          <a:xfrm>
            <a:off x="128535" y="1918574"/>
            <a:ext cx="11079911" cy="27745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r>
              <a:rPr lang="es" sz="1600">
                <a:solidFill>
                  <a:srgbClr val="000000"/>
                </a:solidFill>
                <a:latin typeface="Arial"/>
                <a:ea typeface="Tahoma"/>
                <a:cs typeface="Arial"/>
              </a:rPr>
              <a:t> </a:t>
            </a:r>
            <a:endParaRPr lang="es-ES">
              <a:cs typeface="Arial"/>
            </a:endParaRPr>
          </a:p>
          <a:p>
            <a:pPr algn="just"/>
            <a:endParaRPr lang="es"/>
          </a:p>
          <a:p>
            <a:pPr algn="just"/>
            <a:endParaRPr lang="en-U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endParaRPr lang="es"/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>
              <a:lnSpc>
                <a:spcPct val="150000"/>
              </a:lnSpc>
            </a:pPr>
            <a:endParaRPr lang="es" sz="2000">
              <a:ea typeface="Tahoma"/>
              <a:cs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57A0469-53EF-510D-7690-F5E7CDF14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59" y="358322"/>
            <a:ext cx="10519681" cy="589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73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78C32-19DC-43F5-637C-A580B65C9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>
            <a:extLst>
              <a:ext uri="{FF2B5EF4-FFF2-40B4-BE49-F238E27FC236}">
                <a16:creationId xmlns:a16="http://schemas.microsoft.com/office/drawing/2014/main" id="{2991D3FC-6C83-101B-B0E0-7A969C3B7659}"/>
              </a:ext>
            </a:extLst>
          </p:cNvPr>
          <p:cNvSpPr txBox="1"/>
          <p:nvPr/>
        </p:nvSpPr>
        <p:spPr>
          <a:xfrm>
            <a:off x="128535" y="1918574"/>
            <a:ext cx="11079911" cy="27745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r>
              <a:rPr lang="es" sz="1600">
                <a:solidFill>
                  <a:srgbClr val="000000"/>
                </a:solidFill>
                <a:latin typeface="Arial"/>
                <a:ea typeface="Tahoma"/>
                <a:cs typeface="Arial"/>
              </a:rPr>
              <a:t> </a:t>
            </a:r>
            <a:endParaRPr lang="es-ES">
              <a:cs typeface="Arial"/>
            </a:endParaRPr>
          </a:p>
          <a:p>
            <a:pPr algn="just"/>
            <a:endParaRPr lang="es"/>
          </a:p>
          <a:p>
            <a:pPr algn="just"/>
            <a:endParaRPr lang="en-U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endParaRPr lang="es"/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>
              <a:lnSpc>
                <a:spcPct val="150000"/>
              </a:lnSpc>
            </a:pPr>
            <a:endParaRPr lang="es" sz="2000">
              <a:ea typeface="Tahoma"/>
              <a:cs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75138C8-AFA4-4AAB-40D5-5993B528F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043" y="394154"/>
            <a:ext cx="10352314" cy="583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953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38573-5ECC-2498-E49E-96FDDAF78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>
            <a:extLst>
              <a:ext uri="{FF2B5EF4-FFF2-40B4-BE49-F238E27FC236}">
                <a16:creationId xmlns:a16="http://schemas.microsoft.com/office/drawing/2014/main" id="{C8057DC5-498F-C2B4-2BCC-E28D9F4F1407}"/>
              </a:ext>
            </a:extLst>
          </p:cNvPr>
          <p:cNvSpPr txBox="1"/>
          <p:nvPr/>
        </p:nvSpPr>
        <p:spPr>
          <a:xfrm>
            <a:off x="128535" y="1918574"/>
            <a:ext cx="11079911" cy="27745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r>
              <a:rPr lang="es" sz="1600">
                <a:solidFill>
                  <a:srgbClr val="000000"/>
                </a:solidFill>
                <a:latin typeface="Arial"/>
                <a:ea typeface="Tahoma"/>
                <a:cs typeface="Arial"/>
              </a:rPr>
              <a:t> </a:t>
            </a:r>
            <a:endParaRPr lang="es-ES">
              <a:cs typeface="Arial"/>
            </a:endParaRPr>
          </a:p>
          <a:p>
            <a:pPr algn="just"/>
            <a:endParaRPr lang="es"/>
          </a:p>
          <a:p>
            <a:pPr algn="just"/>
            <a:endParaRPr lang="en-U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endParaRPr lang="es"/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>
              <a:lnSpc>
                <a:spcPct val="150000"/>
              </a:lnSpc>
            </a:pPr>
            <a:endParaRPr lang="es" sz="2000">
              <a:ea typeface="Tahoma"/>
              <a:cs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98ECD91-C853-476B-64A1-AAA55D8D3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11" y="637268"/>
            <a:ext cx="10500178" cy="534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89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D7EEA-F8C8-5825-7F0F-E9485334B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EE3C5AE-9772-BC7C-346A-114E196A3DFD}"/>
              </a:ext>
            </a:extLst>
          </p:cNvPr>
          <p:cNvSpPr txBox="1"/>
          <p:nvPr/>
        </p:nvSpPr>
        <p:spPr>
          <a:xfrm>
            <a:off x="1" y="2148106"/>
            <a:ext cx="8218488" cy="1015663"/>
          </a:xfrm>
          <a:prstGeom prst="rect">
            <a:avLst/>
          </a:prstGeom>
          <a:solidFill>
            <a:schemeClr val="bg1">
              <a:lumMod val="50000"/>
              <a:alpha val="75000"/>
            </a:schemeClr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CO" sz="6000" b="1">
                <a:solidFill>
                  <a:schemeClr val="bg1"/>
                </a:solidFill>
                <a:latin typeface="Aptos"/>
                <a:cs typeface="Arial"/>
              </a:rPr>
              <a:t>GRACIAS</a:t>
            </a:r>
            <a:endParaRPr lang="es-CO" sz="4000">
              <a:solidFill>
                <a:schemeClr val="bg1"/>
              </a:solidFill>
              <a:latin typeface="Apto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6740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CAF75-2CAA-911A-ED18-AA2821014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>
            <a:extLst>
              <a:ext uri="{FF2B5EF4-FFF2-40B4-BE49-F238E27FC236}">
                <a16:creationId xmlns:a16="http://schemas.microsoft.com/office/drawing/2014/main" id="{59F2AC69-983D-E7AB-E3ED-6824FD96AE49}"/>
              </a:ext>
            </a:extLst>
          </p:cNvPr>
          <p:cNvSpPr txBox="1"/>
          <p:nvPr/>
        </p:nvSpPr>
        <p:spPr>
          <a:xfrm>
            <a:off x="128535" y="1918574"/>
            <a:ext cx="11079911" cy="27745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r>
              <a:rPr lang="es" sz="1600">
                <a:solidFill>
                  <a:srgbClr val="000000"/>
                </a:solidFill>
                <a:latin typeface="Arial"/>
                <a:ea typeface="Tahoma"/>
                <a:cs typeface="Arial"/>
              </a:rPr>
              <a:t> </a:t>
            </a:r>
            <a:endParaRPr lang="es-ES">
              <a:cs typeface="Arial"/>
            </a:endParaRPr>
          </a:p>
          <a:p>
            <a:pPr algn="just"/>
            <a:endParaRPr lang="es"/>
          </a:p>
          <a:p>
            <a:pPr algn="just"/>
            <a:endParaRPr lang="en-U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endParaRPr lang="es"/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>
              <a:lnSpc>
                <a:spcPct val="150000"/>
              </a:lnSpc>
            </a:pPr>
            <a:endParaRPr lang="es" sz="2000">
              <a:ea typeface="Tahoma"/>
              <a:cs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92A58C6-1BF9-B895-E935-691306DE4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793" y="467406"/>
            <a:ext cx="9795328" cy="592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331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2050B-4B06-0D4E-86BC-1212A17FA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>
            <a:extLst>
              <a:ext uri="{FF2B5EF4-FFF2-40B4-BE49-F238E27FC236}">
                <a16:creationId xmlns:a16="http://schemas.microsoft.com/office/drawing/2014/main" id="{AD420E21-BE51-3BE4-ED02-569C44F390E2}"/>
              </a:ext>
            </a:extLst>
          </p:cNvPr>
          <p:cNvSpPr txBox="1"/>
          <p:nvPr/>
        </p:nvSpPr>
        <p:spPr>
          <a:xfrm>
            <a:off x="128535" y="1918574"/>
            <a:ext cx="11079911" cy="27745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r>
              <a:rPr lang="es" sz="1600">
                <a:solidFill>
                  <a:srgbClr val="000000"/>
                </a:solidFill>
                <a:latin typeface="Arial"/>
                <a:ea typeface="Tahoma"/>
                <a:cs typeface="Arial"/>
              </a:rPr>
              <a:t> </a:t>
            </a:r>
            <a:endParaRPr lang="es-ES">
              <a:cs typeface="Arial"/>
            </a:endParaRPr>
          </a:p>
          <a:p>
            <a:pPr algn="just"/>
            <a:endParaRPr lang="es"/>
          </a:p>
          <a:p>
            <a:pPr algn="just"/>
            <a:endParaRPr lang="en-U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endParaRPr lang="es"/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>
              <a:lnSpc>
                <a:spcPct val="150000"/>
              </a:lnSpc>
            </a:pPr>
            <a:endParaRPr lang="es" sz="2000">
              <a:ea typeface="Tahoma"/>
              <a:cs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431459A-6110-3848-6F20-763D48610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65" y="524783"/>
            <a:ext cx="10194471" cy="580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421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271D9-7EE1-FE29-F239-B63D951FF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>
            <a:extLst>
              <a:ext uri="{FF2B5EF4-FFF2-40B4-BE49-F238E27FC236}">
                <a16:creationId xmlns:a16="http://schemas.microsoft.com/office/drawing/2014/main" id="{919D7D9D-3C6C-7385-B262-A6A93526B634}"/>
              </a:ext>
            </a:extLst>
          </p:cNvPr>
          <p:cNvSpPr txBox="1"/>
          <p:nvPr/>
        </p:nvSpPr>
        <p:spPr>
          <a:xfrm>
            <a:off x="128535" y="1918574"/>
            <a:ext cx="11079911" cy="27745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r>
              <a:rPr lang="es" sz="1600">
                <a:solidFill>
                  <a:srgbClr val="000000"/>
                </a:solidFill>
                <a:latin typeface="Arial"/>
                <a:ea typeface="Tahoma"/>
                <a:cs typeface="Arial"/>
              </a:rPr>
              <a:t> </a:t>
            </a:r>
            <a:endParaRPr lang="es-ES">
              <a:cs typeface="Arial"/>
            </a:endParaRPr>
          </a:p>
          <a:p>
            <a:pPr algn="just"/>
            <a:endParaRPr lang="es"/>
          </a:p>
          <a:p>
            <a:pPr algn="just"/>
            <a:endParaRPr lang="en-U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endParaRPr lang="es"/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>
              <a:lnSpc>
                <a:spcPct val="150000"/>
              </a:lnSpc>
            </a:pPr>
            <a:endParaRPr lang="es" sz="2000">
              <a:ea typeface="Tahoma"/>
              <a:cs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7289174-A418-9B5F-012E-9CD35570D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6" y="544060"/>
            <a:ext cx="10074274" cy="584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02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28E3D-47D7-7CA3-AA84-566495AE4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>
            <a:extLst>
              <a:ext uri="{FF2B5EF4-FFF2-40B4-BE49-F238E27FC236}">
                <a16:creationId xmlns:a16="http://schemas.microsoft.com/office/drawing/2014/main" id="{97BE4A49-2A1B-6C30-D07F-EFDC0E2EE0DF}"/>
              </a:ext>
            </a:extLst>
          </p:cNvPr>
          <p:cNvSpPr txBox="1"/>
          <p:nvPr/>
        </p:nvSpPr>
        <p:spPr>
          <a:xfrm>
            <a:off x="128535" y="1918574"/>
            <a:ext cx="11079911" cy="27745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r>
              <a:rPr lang="es" sz="1600">
                <a:solidFill>
                  <a:srgbClr val="000000"/>
                </a:solidFill>
                <a:latin typeface="Arial"/>
                <a:ea typeface="Tahoma"/>
                <a:cs typeface="Arial"/>
              </a:rPr>
              <a:t> </a:t>
            </a:r>
            <a:endParaRPr lang="es-ES">
              <a:cs typeface="Arial"/>
            </a:endParaRPr>
          </a:p>
          <a:p>
            <a:pPr algn="just"/>
            <a:endParaRPr lang="es"/>
          </a:p>
          <a:p>
            <a:pPr algn="just"/>
            <a:endParaRPr lang="en-U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endParaRPr lang="es"/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>
              <a:lnSpc>
                <a:spcPct val="150000"/>
              </a:lnSpc>
            </a:pPr>
            <a:endParaRPr lang="es" sz="2000">
              <a:ea typeface="Tahoma"/>
              <a:cs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F64CB69-665A-01F6-049C-5428E789C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" y="1915974"/>
            <a:ext cx="11756572" cy="32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458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A56C0-104F-B02E-7F66-CD84DC449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>
            <a:extLst>
              <a:ext uri="{FF2B5EF4-FFF2-40B4-BE49-F238E27FC236}">
                <a16:creationId xmlns:a16="http://schemas.microsoft.com/office/drawing/2014/main" id="{4F494DC1-8499-0957-CC22-79C41BFFBD1E}"/>
              </a:ext>
            </a:extLst>
          </p:cNvPr>
          <p:cNvSpPr txBox="1"/>
          <p:nvPr/>
        </p:nvSpPr>
        <p:spPr>
          <a:xfrm>
            <a:off x="128535" y="1918574"/>
            <a:ext cx="11079911" cy="27745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r>
              <a:rPr lang="es" sz="1600">
                <a:solidFill>
                  <a:srgbClr val="000000"/>
                </a:solidFill>
                <a:latin typeface="Arial"/>
                <a:ea typeface="Tahoma"/>
                <a:cs typeface="Arial"/>
              </a:rPr>
              <a:t> </a:t>
            </a:r>
            <a:endParaRPr lang="es-ES">
              <a:cs typeface="Arial"/>
            </a:endParaRPr>
          </a:p>
          <a:p>
            <a:pPr algn="just"/>
            <a:endParaRPr lang="es"/>
          </a:p>
          <a:p>
            <a:pPr algn="just"/>
            <a:endParaRPr lang="en-U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endParaRPr lang="es"/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>
              <a:lnSpc>
                <a:spcPct val="150000"/>
              </a:lnSpc>
            </a:pPr>
            <a:endParaRPr lang="es" sz="2000">
              <a:ea typeface="Tahoma"/>
              <a:cs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C490629-D64D-C60F-1900-0AD57FCE9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68" y="537483"/>
            <a:ext cx="10206264" cy="578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743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16E44-022D-03B4-29FD-7D1701B22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>
            <a:extLst>
              <a:ext uri="{FF2B5EF4-FFF2-40B4-BE49-F238E27FC236}">
                <a16:creationId xmlns:a16="http://schemas.microsoft.com/office/drawing/2014/main" id="{FF42F293-8B69-4BD5-4F04-4FF125433008}"/>
              </a:ext>
            </a:extLst>
          </p:cNvPr>
          <p:cNvSpPr txBox="1"/>
          <p:nvPr/>
        </p:nvSpPr>
        <p:spPr>
          <a:xfrm>
            <a:off x="128535" y="1918574"/>
            <a:ext cx="11079911" cy="27745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r>
              <a:rPr lang="es" sz="1600">
                <a:solidFill>
                  <a:srgbClr val="000000"/>
                </a:solidFill>
                <a:latin typeface="Arial"/>
                <a:ea typeface="Tahoma"/>
                <a:cs typeface="Arial"/>
              </a:rPr>
              <a:t> </a:t>
            </a:r>
            <a:endParaRPr lang="es-ES">
              <a:cs typeface="Arial"/>
            </a:endParaRPr>
          </a:p>
          <a:p>
            <a:pPr algn="just"/>
            <a:endParaRPr lang="es"/>
          </a:p>
          <a:p>
            <a:pPr algn="just"/>
            <a:endParaRPr lang="en-U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endParaRPr lang="es"/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>
              <a:lnSpc>
                <a:spcPct val="150000"/>
              </a:lnSpc>
            </a:pPr>
            <a:endParaRPr lang="es" sz="2000">
              <a:ea typeface="Tahoma"/>
              <a:cs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E2A1F96-B488-48B0-FDDE-C30BF3FFD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511" y="605291"/>
            <a:ext cx="9876064" cy="552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96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76E7C-C017-F207-F94B-E98629478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>
            <a:extLst>
              <a:ext uri="{FF2B5EF4-FFF2-40B4-BE49-F238E27FC236}">
                <a16:creationId xmlns:a16="http://schemas.microsoft.com/office/drawing/2014/main" id="{0D01B62B-7BC3-DC3D-9B15-7A97407261FF}"/>
              </a:ext>
            </a:extLst>
          </p:cNvPr>
          <p:cNvSpPr txBox="1"/>
          <p:nvPr/>
        </p:nvSpPr>
        <p:spPr>
          <a:xfrm>
            <a:off x="128535" y="1918574"/>
            <a:ext cx="11079911" cy="27745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r>
              <a:rPr lang="es" sz="1600">
                <a:solidFill>
                  <a:srgbClr val="000000"/>
                </a:solidFill>
                <a:latin typeface="Arial"/>
                <a:ea typeface="Tahoma"/>
                <a:cs typeface="Arial"/>
              </a:rPr>
              <a:t> </a:t>
            </a:r>
            <a:endParaRPr lang="es-ES">
              <a:cs typeface="Arial"/>
            </a:endParaRPr>
          </a:p>
          <a:p>
            <a:pPr algn="just"/>
            <a:endParaRPr lang="es"/>
          </a:p>
          <a:p>
            <a:pPr algn="just"/>
            <a:endParaRPr lang="en-U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endParaRPr lang="es"/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>
              <a:lnSpc>
                <a:spcPct val="150000"/>
              </a:lnSpc>
            </a:pPr>
            <a:endParaRPr lang="es" sz="2000">
              <a:ea typeface="Tahoma"/>
              <a:cs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B1B7247-8F2F-4D5F-AB4D-1738FC001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375" y="457654"/>
            <a:ext cx="10117364" cy="594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848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61DAE-0428-7DEA-DA3C-0825513FC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>
            <a:extLst>
              <a:ext uri="{FF2B5EF4-FFF2-40B4-BE49-F238E27FC236}">
                <a16:creationId xmlns:a16="http://schemas.microsoft.com/office/drawing/2014/main" id="{7ED70805-4F66-8202-DAF3-AE913558E4E7}"/>
              </a:ext>
            </a:extLst>
          </p:cNvPr>
          <p:cNvSpPr txBox="1"/>
          <p:nvPr/>
        </p:nvSpPr>
        <p:spPr>
          <a:xfrm>
            <a:off x="128535" y="1918574"/>
            <a:ext cx="11079911" cy="27745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r>
              <a:rPr lang="es" sz="1600">
                <a:solidFill>
                  <a:srgbClr val="000000"/>
                </a:solidFill>
                <a:latin typeface="Arial"/>
                <a:ea typeface="Tahoma"/>
                <a:cs typeface="Arial"/>
              </a:rPr>
              <a:t> </a:t>
            </a:r>
            <a:endParaRPr lang="es-ES">
              <a:cs typeface="Arial"/>
            </a:endParaRPr>
          </a:p>
          <a:p>
            <a:pPr algn="just"/>
            <a:endParaRPr lang="es"/>
          </a:p>
          <a:p>
            <a:pPr algn="just"/>
            <a:endParaRPr lang="en-US" sz="1600">
              <a:solidFill>
                <a:srgbClr val="000000"/>
              </a:solidFill>
              <a:latin typeface="Arial"/>
              <a:ea typeface="Tahoma"/>
              <a:cs typeface="Arial"/>
            </a:endParaRPr>
          </a:p>
          <a:p>
            <a:pPr algn="just"/>
            <a:endParaRPr lang="es"/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latin typeface="Arial"/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/>
            <a:endParaRPr lang="es" sz="1600">
              <a:ea typeface="Tahoma"/>
              <a:cs typeface="Arial"/>
            </a:endParaRPr>
          </a:p>
          <a:p>
            <a:pPr algn="just">
              <a:lnSpc>
                <a:spcPct val="150000"/>
              </a:lnSpc>
            </a:pPr>
            <a:endParaRPr lang="es" sz="2000">
              <a:ea typeface="Tahoma"/>
              <a:cs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4CC7B10-185A-FDB6-7D36-EBCDEC764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1" y="603251"/>
            <a:ext cx="10056585" cy="564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7249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rtículo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e54939-dac1-4bd2-a633-2f6642663aaa" xsi:nil="true"/>
    <lcf76f155ced4ddcb4097134ff3c332f xmlns="e32a24ea-59ed-40bb-9af5-57fb2f0cc76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2F8747C7AF38940BB4CED29FA1967D4" ma:contentTypeVersion="15" ma:contentTypeDescription="Crear nuevo documento." ma:contentTypeScope="" ma:versionID="b1970ca74f743e5c1d6c302fa60e77e3">
  <xsd:schema xmlns:xsd="http://www.w3.org/2001/XMLSchema" xmlns:xs="http://www.w3.org/2001/XMLSchema" xmlns:p="http://schemas.microsoft.com/office/2006/metadata/properties" xmlns:ns2="e32a24ea-59ed-40bb-9af5-57fb2f0cc76e" xmlns:ns3="28e54939-dac1-4bd2-a633-2f6642663aaa" targetNamespace="http://schemas.microsoft.com/office/2006/metadata/properties" ma:root="true" ma:fieldsID="42287a43608c13f8c0754b4d2094fca6" ns2:_="" ns3:_="">
    <xsd:import namespace="e32a24ea-59ed-40bb-9af5-57fb2f0cc76e"/>
    <xsd:import namespace="28e54939-dac1-4bd2-a633-2f6642663a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2a24ea-59ed-40bb-9af5-57fb2f0cc7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Etiquetas de imagen" ma:readOnly="false" ma:fieldId="{5cf76f15-5ced-4ddc-b409-7134ff3c332f}" ma:taxonomyMulti="true" ma:sspId="c83e8c56-8869-4a92-a27e-926bd73657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e54939-dac1-4bd2-a633-2f6642663aaa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96072d31-71da-49a8-84a4-a4a66000df5c}" ma:internalName="TaxCatchAll" ma:showField="CatchAllData" ma:web="28e54939-dac1-4bd2-a633-2f6642663a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848E88-D00C-4B76-8546-495CED7CE7EC}">
  <ds:schemaRefs>
    <ds:schemaRef ds:uri="28e54939-dac1-4bd2-a633-2f6642663aaa"/>
    <ds:schemaRef ds:uri="e32a24ea-59ed-40bb-9af5-57fb2f0cc76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3D1629D-A8DB-4C56-80CD-5059B29D6B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572D00-B87B-43DA-9940-D3690FCA4D3A}">
  <ds:schemaRefs>
    <ds:schemaRef ds:uri="28e54939-dac1-4bd2-a633-2f6642663aaa"/>
    <ds:schemaRef ds:uri="e32a24ea-59ed-40bb-9af5-57fb2f0cc7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plantilla_estilo_base</Template>
  <TotalTime>0</TotalTime>
  <Words>27</Words>
  <Application>Microsoft Office PowerPoint</Application>
  <PresentationFormat>Panorámica</PresentationFormat>
  <Paragraphs>117</Paragraphs>
  <Slides>15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15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Gotham Rounded</vt:lpstr>
      <vt:lpstr>Gotham Rounded Light</vt:lpstr>
      <vt:lpstr>Gotham Rounded Medium</vt:lpstr>
      <vt:lpstr>Museo Sans 500</vt:lpstr>
      <vt:lpstr>Tahoma</vt:lpstr>
      <vt:lpstr>Tema de Office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LINA ZAMBRANO</dc:creator>
  <cp:lastModifiedBy>Laura Fernanda Satoba Humo</cp:lastModifiedBy>
  <cp:revision>3</cp:revision>
  <dcterms:created xsi:type="dcterms:W3CDTF">2018-02-09T22:54:32Z</dcterms:created>
  <dcterms:modified xsi:type="dcterms:W3CDTF">2026-07-28T15:28:55Z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0x010100B2F8747C7AF38940BB4CED29FA1967D4</vt:lpwstr>
  </property>
  <property fmtid="{D5CDD505-2E9C-101B-9397-08002B2CF9AE}" pid="3" name="MediaServiceImageTags">
    <vt:lpwstr/>
  </property>
</Properties>
</file>